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823" r:id="rId2"/>
    <p:sldId id="3931" r:id="rId3"/>
    <p:sldId id="599" r:id="rId4"/>
    <p:sldId id="3995" r:id="rId5"/>
    <p:sldId id="601" r:id="rId6"/>
    <p:sldId id="3997" r:id="rId7"/>
    <p:sldId id="3998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6DED9CF-611C-EB49-95DF-10BE066D0C22}">
          <p14:sldIdLst>
            <p14:sldId id="3823"/>
            <p14:sldId id="3931"/>
            <p14:sldId id="599"/>
            <p14:sldId id="3995"/>
            <p14:sldId id="601"/>
            <p14:sldId id="3997"/>
            <p14:sldId id="39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4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E28"/>
    <a:srgbClr val="B2428A"/>
    <a:srgbClr val="D9A1C4"/>
    <a:srgbClr val="B24DAD"/>
    <a:srgbClr val="FF8902"/>
    <a:srgbClr val="1CA58F"/>
    <a:srgbClr val="E96BCC"/>
    <a:srgbClr val="A35FA0"/>
    <a:srgbClr val="FF85FF"/>
    <a:srgbClr val="C90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B95CE3-57A3-9A49-9048-70B9B986DADB}" v="98" dt="2024-04-04T12:16:28.900"/>
    <p1510:client id="{93F94587-0442-CB45-ABF4-6114FC5BC302}" v="9" dt="2024-04-04T12:39:44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 autoAdjust="0"/>
    <p:restoredTop sz="83014" autoAdjust="0"/>
  </p:normalViewPr>
  <p:slideViewPr>
    <p:cSldViewPr>
      <p:cViewPr varScale="1">
        <p:scale>
          <a:sx n="139" d="100"/>
          <a:sy n="139" d="100"/>
        </p:scale>
        <p:origin x="1888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2" d="100"/>
        <a:sy n="152" d="100"/>
      </p:scale>
      <p:origin x="0" y="-5640"/>
    </p:cViewPr>
  </p:sorterViewPr>
  <p:notesViewPr>
    <p:cSldViewPr>
      <p:cViewPr varScale="1">
        <p:scale>
          <a:sx n="160" d="100"/>
          <a:sy n="160" d="100"/>
        </p:scale>
        <p:origin x="6792" y="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-Christine Messier" userId="c580fcd8-7bba-47ec-91ca-5582dada7824" providerId="ADAL" clId="{1DB95CE3-57A3-9A49-9048-70B9B986DADB}"/>
    <pc:docChg chg="undo custSel addSld delSld modSld modMainMaster modSection">
      <pc:chgData name="Marie-Christine Messier" userId="c580fcd8-7bba-47ec-91ca-5582dada7824" providerId="ADAL" clId="{1DB95CE3-57A3-9A49-9048-70B9B986DADB}" dt="2024-04-04T12:17:12.568" v="1019" actId="2085"/>
      <pc:docMkLst>
        <pc:docMk/>
      </pc:docMkLst>
      <pc:sldChg chg="addSp delSp modSp mod">
        <pc:chgData name="Marie-Christine Messier" userId="c580fcd8-7bba-47ec-91ca-5582dada7824" providerId="ADAL" clId="{1DB95CE3-57A3-9A49-9048-70B9B986DADB}" dt="2024-04-04T11:11:19.026" v="595" actId="2711"/>
        <pc:sldMkLst>
          <pc:docMk/>
          <pc:sldMk cId="0" sldId="462"/>
        </pc:sldMkLst>
        <pc:spChg chg="add mod">
          <ac:chgData name="Marie-Christine Messier" userId="c580fcd8-7bba-47ec-91ca-5582dada7824" providerId="ADAL" clId="{1DB95CE3-57A3-9A49-9048-70B9B986DADB}" dt="2024-04-04T11:11:19.026" v="595" actId="2711"/>
          <ac:spMkLst>
            <pc:docMk/>
            <pc:sldMk cId="0" sldId="462"/>
            <ac:spMk id="5" creationId="{2336B94E-2881-2FA3-5A88-4E409CC3F32B}"/>
          </ac:spMkLst>
        </pc:spChg>
        <pc:spChg chg="del mod">
          <ac:chgData name="Marie-Christine Messier" userId="c580fcd8-7bba-47ec-91ca-5582dada7824" providerId="ADAL" clId="{1DB95CE3-57A3-9A49-9048-70B9B986DADB}" dt="2024-04-04T11:10:53.664" v="591" actId="478"/>
          <ac:spMkLst>
            <pc:docMk/>
            <pc:sldMk cId="0" sldId="462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0:03.349" v="581" actId="790"/>
        <pc:sldMkLst>
          <pc:docMk/>
          <pc:sldMk cId="0" sldId="466"/>
        </pc:sldMkLst>
        <pc:spChg chg="mod">
          <ac:chgData name="Marie-Christine Messier" userId="c580fcd8-7bba-47ec-91ca-5582dada7824" providerId="ADAL" clId="{1DB95CE3-57A3-9A49-9048-70B9B986DADB}" dt="2024-04-04T11:10:03.349" v="581" actId="790"/>
          <ac:spMkLst>
            <pc:docMk/>
            <pc:sldMk cId="0" sldId="466"/>
            <ac:spMk id="3" creationId="{4C0B5CEA-FEC7-3941-8CD7-3665FEFA6C53}"/>
          </ac:spMkLst>
        </pc:spChg>
        <pc:spChg chg="mod">
          <ac:chgData name="Marie-Christine Messier" userId="c580fcd8-7bba-47ec-91ca-5582dada7824" providerId="ADAL" clId="{1DB95CE3-57A3-9A49-9048-70B9B986DADB}" dt="2024-04-04T11:10:03.349" v="581" actId="790"/>
          <ac:spMkLst>
            <pc:docMk/>
            <pc:sldMk cId="0" sldId="466"/>
            <ac:spMk id="3872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10.912" v="618" actId="1076"/>
        <pc:sldMkLst>
          <pc:docMk/>
          <pc:sldMk cId="0" sldId="475"/>
        </pc:sldMkLst>
        <pc:spChg chg="mod">
          <ac:chgData name="Marie-Christine Messier" userId="c580fcd8-7bba-47ec-91ca-5582dada7824" providerId="ADAL" clId="{1DB95CE3-57A3-9A49-9048-70B9B986DADB}" dt="2024-04-04T11:13:10.912" v="618" actId="1076"/>
          <ac:spMkLst>
            <pc:docMk/>
            <pc:sldMk cId="0" sldId="475"/>
            <ac:spMk id="3" creationId="{2A3CBFF2-A652-74D2-EE44-A815D7367C8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34.506" v="627" actId="1076"/>
        <pc:sldMkLst>
          <pc:docMk/>
          <pc:sldMk cId="0" sldId="479"/>
        </pc:sldMkLst>
        <pc:spChg chg="mod">
          <ac:chgData name="Marie-Christine Messier" userId="c580fcd8-7bba-47ec-91ca-5582dada7824" providerId="ADAL" clId="{1DB95CE3-57A3-9A49-9048-70B9B986DADB}" dt="2024-04-04T11:13:34.506" v="627" actId="1076"/>
          <ac:spMkLst>
            <pc:docMk/>
            <pc:sldMk cId="0" sldId="479"/>
            <ac:spMk id="4011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56.583" v="634" actId="14100"/>
        <pc:sldMkLst>
          <pc:docMk/>
          <pc:sldMk cId="0" sldId="480"/>
        </pc:sldMkLst>
        <pc:spChg chg="mod">
          <ac:chgData name="Marie-Christine Messier" userId="c580fcd8-7bba-47ec-91ca-5582dada7824" providerId="ADAL" clId="{1DB95CE3-57A3-9A49-9048-70B9B986DADB}" dt="2024-04-04T11:13:56.583" v="634" actId="14100"/>
          <ac:spMkLst>
            <pc:docMk/>
            <pc:sldMk cId="0" sldId="480"/>
            <ac:spMk id="4" creationId="{DB08CE18-CA45-7087-A03D-EF6EFB058E4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01.661" v="635" actId="255"/>
        <pc:sldMkLst>
          <pc:docMk/>
          <pc:sldMk cId="0" sldId="481"/>
        </pc:sldMkLst>
        <pc:spChg chg="mod">
          <ac:chgData name="Marie-Christine Messier" userId="c580fcd8-7bba-47ec-91ca-5582dada7824" providerId="ADAL" clId="{1DB95CE3-57A3-9A49-9048-70B9B986DADB}" dt="2024-04-04T11:14:01.661" v="635" actId="255"/>
          <ac:spMkLst>
            <pc:docMk/>
            <pc:sldMk cId="0" sldId="481"/>
            <ac:spMk id="4" creationId="{2077CB5F-0087-91BD-B24E-19E4D4361F5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19.965" v="639" actId="14100"/>
        <pc:sldMkLst>
          <pc:docMk/>
          <pc:sldMk cId="0" sldId="482"/>
        </pc:sldMkLst>
        <pc:spChg chg="mod">
          <ac:chgData name="Marie-Christine Messier" userId="c580fcd8-7bba-47ec-91ca-5582dada7824" providerId="ADAL" clId="{1DB95CE3-57A3-9A49-9048-70B9B986DADB}" dt="2024-04-04T11:14:19.965" v="639" actId="14100"/>
          <ac:spMkLst>
            <pc:docMk/>
            <pc:sldMk cId="0" sldId="482"/>
            <ac:spMk id="4" creationId="{0801AED1-1B7E-6FA5-BFA9-EE432ABED33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16.475" v="638" actId="14100"/>
        <pc:sldMkLst>
          <pc:docMk/>
          <pc:sldMk cId="0" sldId="483"/>
        </pc:sldMkLst>
        <pc:spChg chg="mod">
          <ac:chgData name="Marie-Christine Messier" userId="c580fcd8-7bba-47ec-91ca-5582dada7824" providerId="ADAL" clId="{1DB95CE3-57A3-9A49-9048-70B9B986DADB}" dt="2024-04-04T11:14:16.475" v="638" actId="14100"/>
          <ac:spMkLst>
            <pc:docMk/>
            <pc:sldMk cId="0" sldId="483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47.569" v="632" actId="1076"/>
        <pc:sldMkLst>
          <pc:docMk/>
          <pc:sldMk cId="0" sldId="484"/>
        </pc:sldMkLst>
        <pc:spChg chg="mod">
          <ac:chgData name="Marie-Christine Messier" userId="c580fcd8-7bba-47ec-91ca-5582dada7824" providerId="ADAL" clId="{1DB95CE3-57A3-9A49-9048-70B9B986DADB}" dt="2024-04-04T11:13:47.569" v="632" actId="1076"/>
          <ac:spMkLst>
            <pc:docMk/>
            <pc:sldMk cId="0" sldId="484"/>
            <ac:spMk id="5" creationId="{0EB9F6B9-1F82-C038-A4B7-55337B9C1909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32.180" v="380" actId="20577"/>
        <pc:sldMkLst>
          <pc:docMk/>
          <pc:sldMk cId="0" sldId="556"/>
        </pc:sldMkLst>
        <pc:spChg chg="mod">
          <ac:chgData name="Marie-Christine Messier" userId="c580fcd8-7bba-47ec-91ca-5582dada7824" providerId="ADAL" clId="{1DB95CE3-57A3-9A49-9048-70B9B986DADB}" dt="2024-04-04T11:01:32.180" v="380" actId="20577"/>
          <ac:spMkLst>
            <pc:docMk/>
            <pc:sldMk cId="0" sldId="556"/>
            <ac:spMk id="4" creationId="{27A845D5-5A40-2D9D-4668-A6115C3EC1C9}"/>
          </ac:spMkLst>
        </pc:spChg>
        <pc:spChg chg="mod">
          <ac:chgData name="Marie-Christine Messier" userId="c580fcd8-7bba-47ec-91ca-5582dada7824" providerId="ADAL" clId="{1DB95CE3-57A3-9A49-9048-70B9B986DADB}" dt="2024-04-04T11:01:23.002" v="372" actId="2711"/>
          <ac:spMkLst>
            <pc:docMk/>
            <pc:sldMk cId="0" sldId="556"/>
            <ac:spMk id="5000" creationId="{91F88E87-B6D6-6C5F-7D79-234D2C6DAE5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49.071" v="385" actId="404"/>
        <pc:sldMkLst>
          <pc:docMk/>
          <pc:sldMk cId="0" sldId="557"/>
        </pc:sldMkLst>
        <pc:spChg chg="mod">
          <ac:chgData name="Marie-Christine Messier" userId="c580fcd8-7bba-47ec-91ca-5582dada7824" providerId="ADAL" clId="{1DB95CE3-57A3-9A49-9048-70B9B986DADB}" dt="2024-04-04T11:01:36.538" v="381"/>
          <ac:spMkLst>
            <pc:docMk/>
            <pc:sldMk cId="0" sldId="557"/>
            <ac:spMk id="2" creationId="{67ABE763-B0BD-915E-4B34-EF70AE28893E}"/>
          </ac:spMkLst>
        </pc:spChg>
        <pc:spChg chg="mod">
          <ac:chgData name="Marie-Christine Messier" userId="c580fcd8-7bba-47ec-91ca-5582dada7824" providerId="ADAL" clId="{1DB95CE3-57A3-9A49-9048-70B9B986DADB}" dt="2024-04-04T11:01:49.071" v="385" actId="404"/>
          <ac:spMkLst>
            <pc:docMk/>
            <pc:sldMk cId="0" sldId="557"/>
            <ac:spMk id="5062" creationId="{65D0FB6F-D91A-E340-3E81-6CAE62569BCA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1:57.517" v="389" actId="20577"/>
        <pc:sldMkLst>
          <pc:docMk/>
          <pc:sldMk cId="0" sldId="558"/>
        </pc:sldMkLst>
        <pc:spChg chg="mod">
          <ac:chgData name="Marie-Christine Messier" userId="c580fcd8-7bba-47ec-91ca-5582dada7824" providerId="ADAL" clId="{1DB95CE3-57A3-9A49-9048-70B9B986DADB}" dt="2024-04-04T11:01:38.907" v="382"/>
          <ac:spMkLst>
            <pc:docMk/>
            <pc:sldMk cId="0" sldId="558"/>
            <ac:spMk id="2" creationId="{1DF987AE-87B5-C159-AC44-1EA92AB03F5A}"/>
          </ac:spMkLst>
        </pc:spChg>
        <pc:spChg chg="mod">
          <ac:chgData name="Marie-Christine Messier" userId="c580fcd8-7bba-47ec-91ca-5582dada7824" providerId="ADAL" clId="{1DB95CE3-57A3-9A49-9048-70B9B986DADB}" dt="2024-04-04T11:01:57.517" v="389" actId="20577"/>
          <ac:spMkLst>
            <pc:docMk/>
            <pc:sldMk cId="0" sldId="558"/>
            <ac:spMk id="5190" creationId="{C2EE09DB-A84D-8FBF-D21A-02A86444903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2:07.884" v="394" actId="20577"/>
        <pc:sldMkLst>
          <pc:docMk/>
          <pc:sldMk cId="0" sldId="559"/>
        </pc:sldMkLst>
        <pc:spChg chg="mod">
          <ac:chgData name="Marie-Christine Messier" userId="c580fcd8-7bba-47ec-91ca-5582dada7824" providerId="ADAL" clId="{1DB95CE3-57A3-9A49-9048-70B9B986DADB}" dt="2024-04-04T11:01:41.917" v="383"/>
          <ac:spMkLst>
            <pc:docMk/>
            <pc:sldMk cId="0" sldId="559"/>
            <ac:spMk id="2" creationId="{F39BDB24-504A-E9A4-2A89-D51E25B1A9BE}"/>
          </ac:spMkLst>
        </pc:spChg>
        <pc:spChg chg="mod">
          <ac:chgData name="Marie-Christine Messier" userId="c580fcd8-7bba-47ec-91ca-5582dada7824" providerId="ADAL" clId="{1DB95CE3-57A3-9A49-9048-70B9B986DADB}" dt="2024-04-04T11:02:07.884" v="394" actId="20577"/>
          <ac:spMkLst>
            <pc:docMk/>
            <pc:sldMk cId="0" sldId="559"/>
            <ac:spMk id="5415" creationId="{0AEBAB3A-A670-1B89-A0C1-F496FA27BBA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03.798" v="417" actId="207"/>
        <pc:sldMkLst>
          <pc:docMk/>
          <pc:sldMk cId="0" sldId="583"/>
        </pc:sldMkLst>
        <pc:spChg chg="mod">
          <ac:chgData name="Marie-Christine Messier" userId="c580fcd8-7bba-47ec-91ca-5582dada7824" providerId="ADAL" clId="{1DB95CE3-57A3-9A49-9048-70B9B986DADB}" dt="2024-04-04T11:02:57.874" v="416" actId="404"/>
          <ac:spMkLst>
            <pc:docMk/>
            <pc:sldMk cId="0" sldId="583"/>
            <ac:spMk id="4" creationId="{6A4DE437-8438-6164-E771-9D2354A50F98}"/>
          </ac:spMkLst>
        </pc:spChg>
        <pc:spChg chg="mod">
          <ac:chgData name="Marie-Christine Messier" userId="c580fcd8-7bba-47ec-91ca-5582dada7824" providerId="ADAL" clId="{1DB95CE3-57A3-9A49-9048-70B9B986DADB}" dt="2024-04-04T11:03:03.798" v="417" actId="207"/>
          <ac:spMkLst>
            <pc:docMk/>
            <pc:sldMk cId="0" sldId="583"/>
            <ac:spMk id="591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16.644" v="422" actId="207"/>
        <pc:sldMkLst>
          <pc:docMk/>
          <pc:sldMk cId="0" sldId="584"/>
        </pc:sldMkLst>
        <pc:spChg chg="mod">
          <ac:chgData name="Marie-Christine Messier" userId="c580fcd8-7bba-47ec-91ca-5582dada7824" providerId="ADAL" clId="{1DB95CE3-57A3-9A49-9048-70B9B986DADB}" dt="2024-04-04T11:03:14.204" v="421" actId="20577"/>
          <ac:spMkLst>
            <pc:docMk/>
            <pc:sldMk cId="0" sldId="584"/>
            <ac:spMk id="4" creationId="{4367199D-0781-E73E-9416-E6ECBA0F3F06}"/>
          </ac:spMkLst>
        </pc:spChg>
        <pc:spChg chg="mod">
          <ac:chgData name="Marie-Christine Messier" userId="c580fcd8-7bba-47ec-91ca-5582dada7824" providerId="ADAL" clId="{1DB95CE3-57A3-9A49-9048-70B9B986DADB}" dt="2024-04-04T11:03:16.644" v="422" actId="207"/>
          <ac:spMkLst>
            <pc:docMk/>
            <pc:sldMk cId="0" sldId="584"/>
            <ac:spMk id="592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32.135" v="428" actId="207"/>
        <pc:sldMkLst>
          <pc:docMk/>
          <pc:sldMk cId="0" sldId="585"/>
        </pc:sldMkLst>
        <pc:spChg chg="mod">
          <ac:chgData name="Marie-Christine Messier" userId="c580fcd8-7bba-47ec-91ca-5582dada7824" providerId="ADAL" clId="{1DB95CE3-57A3-9A49-9048-70B9B986DADB}" dt="2024-04-04T11:03:26.087" v="427" actId="20577"/>
          <ac:spMkLst>
            <pc:docMk/>
            <pc:sldMk cId="0" sldId="585"/>
            <ac:spMk id="4" creationId="{10C4EE45-4C2A-5513-BC17-3597F2BA1226}"/>
          </ac:spMkLst>
        </pc:spChg>
        <pc:spChg chg="mod">
          <ac:chgData name="Marie-Christine Messier" userId="c580fcd8-7bba-47ec-91ca-5582dada7824" providerId="ADAL" clId="{1DB95CE3-57A3-9A49-9048-70B9B986DADB}" dt="2024-04-04T11:03:32.135" v="428" actId="207"/>
          <ac:spMkLst>
            <pc:docMk/>
            <pc:sldMk cId="0" sldId="585"/>
            <ac:spMk id="5931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3:47.884" v="435" actId="20577"/>
        <pc:sldMkLst>
          <pc:docMk/>
          <pc:sldMk cId="0" sldId="586"/>
        </pc:sldMkLst>
        <pc:spChg chg="mod">
          <ac:chgData name="Marie-Christine Messier" userId="c580fcd8-7bba-47ec-91ca-5582dada7824" providerId="ADAL" clId="{1DB95CE3-57A3-9A49-9048-70B9B986DADB}" dt="2024-04-04T11:03:47.884" v="435" actId="20577"/>
          <ac:spMkLst>
            <pc:docMk/>
            <pc:sldMk cId="0" sldId="586"/>
            <ac:spMk id="4" creationId="{666D178B-0FC6-0509-102A-029222FE55B3}"/>
          </ac:spMkLst>
        </pc:spChg>
        <pc:spChg chg="mod">
          <ac:chgData name="Marie-Christine Messier" userId="c580fcd8-7bba-47ec-91ca-5582dada7824" providerId="ADAL" clId="{1DB95CE3-57A3-9A49-9048-70B9B986DADB}" dt="2024-04-04T11:03:44.041" v="432" actId="207"/>
          <ac:spMkLst>
            <pc:docMk/>
            <pc:sldMk cId="0" sldId="586"/>
            <ac:spMk id="5939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4:39.937" v="468" actId="1076"/>
        <pc:sldMkLst>
          <pc:docMk/>
          <pc:sldMk cId="0" sldId="588"/>
        </pc:sldMkLst>
        <pc:spChg chg="mod">
          <ac:chgData name="Marie-Christine Messier" userId="c580fcd8-7bba-47ec-91ca-5582dada7824" providerId="ADAL" clId="{1DB95CE3-57A3-9A49-9048-70B9B986DADB}" dt="2024-04-04T11:04:39.937" v="468" actId="1076"/>
          <ac:spMkLst>
            <pc:docMk/>
            <pc:sldMk cId="0" sldId="588"/>
            <ac:spMk id="5958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4:49.535" v="471" actId="2711"/>
        <pc:sldMkLst>
          <pc:docMk/>
          <pc:sldMk cId="0" sldId="590"/>
        </pc:sldMkLst>
        <pc:spChg chg="mod">
          <ac:chgData name="Marie-Christine Messier" userId="c580fcd8-7bba-47ec-91ca-5582dada7824" providerId="ADAL" clId="{1DB95CE3-57A3-9A49-9048-70B9B986DADB}" dt="2024-04-04T11:04:49.535" v="471" actId="2711"/>
          <ac:spMkLst>
            <pc:docMk/>
            <pc:sldMk cId="0" sldId="590"/>
            <ac:spMk id="4" creationId="{ED2A461F-0277-9767-27EE-BD3B062939D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11.103" v="481" actId="115"/>
        <pc:sldMkLst>
          <pc:docMk/>
          <pc:sldMk cId="0" sldId="591"/>
        </pc:sldMkLst>
        <pc:spChg chg="mod">
          <ac:chgData name="Marie-Christine Messier" userId="c580fcd8-7bba-47ec-91ca-5582dada7824" providerId="ADAL" clId="{1DB95CE3-57A3-9A49-9048-70B9B986DADB}" dt="2024-04-04T11:05:11.103" v="481" actId="115"/>
          <ac:spMkLst>
            <pc:docMk/>
            <pc:sldMk cId="0" sldId="591"/>
            <ac:spMk id="5" creationId="{CB3DE83D-4052-DB5D-5C4C-ADCFBE4D954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06.696" v="480" actId="20577"/>
        <pc:sldMkLst>
          <pc:docMk/>
          <pc:sldMk cId="0" sldId="592"/>
        </pc:sldMkLst>
        <pc:spChg chg="mod">
          <ac:chgData name="Marie-Christine Messier" userId="c580fcd8-7bba-47ec-91ca-5582dada7824" providerId="ADAL" clId="{1DB95CE3-57A3-9A49-9048-70B9B986DADB}" dt="2024-04-04T11:05:06.696" v="480" actId="20577"/>
          <ac:spMkLst>
            <pc:docMk/>
            <pc:sldMk cId="0" sldId="592"/>
            <ac:spMk id="4" creationId="{83D37AB2-E127-D627-94F5-3C05DAEBC266}"/>
          </ac:spMkLst>
        </pc:spChg>
      </pc:sldChg>
      <pc:sldChg chg="delSp modSp mod">
        <pc:chgData name="Marie-Christine Messier" userId="c580fcd8-7bba-47ec-91ca-5582dada7824" providerId="ADAL" clId="{1DB95CE3-57A3-9A49-9048-70B9B986DADB}" dt="2024-04-04T11:05:31.334" v="489" actId="115"/>
        <pc:sldMkLst>
          <pc:docMk/>
          <pc:sldMk cId="0" sldId="595"/>
        </pc:sldMkLst>
        <pc:spChg chg="mod">
          <ac:chgData name="Marie-Christine Messier" userId="c580fcd8-7bba-47ec-91ca-5582dada7824" providerId="ADAL" clId="{1DB95CE3-57A3-9A49-9048-70B9B986DADB}" dt="2024-04-04T11:05:31.334" v="489" actId="115"/>
          <ac:spMkLst>
            <pc:docMk/>
            <pc:sldMk cId="0" sldId="595"/>
            <ac:spMk id="5" creationId="{02294BA4-C21D-8F74-DA88-7E13AAFEC39E}"/>
          </ac:spMkLst>
        </pc:spChg>
        <pc:spChg chg="del">
          <ac:chgData name="Marie-Christine Messier" userId="c580fcd8-7bba-47ec-91ca-5582dada7824" providerId="ADAL" clId="{1DB95CE3-57A3-9A49-9048-70B9B986DADB}" dt="2024-04-04T11:05:15.302" v="482" actId="478"/>
          <ac:spMkLst>
            <pc:docMk/>
            <pc:sldMk cId="0" sldId="595"/>
            <ac:spMk id="615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05.512" v="501" actId="1076"/>
        <pc:sldMkLst>
          <pc:docMk/>
          <pc:sldMk cId="0" sldId="599"/>
        </pc:sldMkLst>
        <pc:spChg chg="mod">
          <ac:chgData name="Marie-Christine Messier" userId="c580fcd8-7bba-47ec-91ca-5582dada7824" providerId="ADAL" clId="{1DB95CE3-57A3-9A49-9048-70B9B986DADB}" dt="2024-04-04T11:06:05.512" v="501" actId="1076"/>
          <ac:spMkLst>
            <pc:docMk/>
            <pc:sldMk cId="0" sldId="599"/>
            <ac:spMk id="618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32.570" v="507" actId="14100"/>
        <pc:sldMkLst>
          <pc:docMk/>
          <pc:sldMk cId="0" sldId="601"/>
        </pc:sldMkLst>
        <pc:spChg chg="mod">
          <ac:chgData name="Marie-Christine Messier" userId="c580fcd8-7bba-47ec-91ca-5582dada7824" providerId="ADAL" clId="{1DB95CE3-57A3-9A49-9048-70B9B986DADB}" dt="2024-04-04T11:06:32.570" v="507" actId="14100"/>
          <ac:spMkLst>
            <pc:docMk/>
            <pc:sldMk cId="0" sldId="601"/>
            <ac:spMk id="5" creationId="{3433BDEF-87D0-CE73-A606-D9CFBDAA44E7}"/>
          </ac:spMkLst>
        </pc:spChg>
      </pc:sldChg>
      <pc:sldChg chg="addSp delSp modSp add mod setBg modClrScheme chgLayout">
        <pc:chgData name="Marie-Christine Messier" userId="c580fcd8-7bba-47ec-91ca-5582dada7824" providerId="ADAL" clId="{1DB95CE3-57A3-9A49-9048-70B9B986DADB}" dt="2024-04-04T12:14:50.358" v="975" actId="700"/>
        <pc:sldMkLst>
          <pc:docMk/>
          <pc:sldMk cId="303209282" sldId="3526"/>
        </pc:sldMkLst>
        <pc:spChg chg="add del mod">
          <ac:chgData name="Marie-Christine Messier" userId="c580fcd8-7bba-47ec-91ca-5582dada7824" providerId="ADAL" clId="{1DB95CE3-57A3-9A49-9048-70B9B986DADB}" dt="2024-04-04T12:13:51.255" v="969" actId="478"/>
          <ac:spMkLst>
            <pc:docMk/>
            <pc:sldMk cId="303209282" sldId="3526"/>
            <ac:spMk id="2" creationId="{66669D13-53D2-5CA7-21BE-BFF46944A6C6}"/>
          </ac:spMkLst>
        </pc:spChg>
        <pc:picChg chg="add del mod">
          <ac:chgData name="Marie-Christine Messier" userId="c580fcd8-7bba-47ec-91ca-5582dada7824" providerId="ADAL" clId="{1DB95CE3-57A3-9A49-9048-70B9B986DADB}" dt="2024-04-04T12:14:07.878" v="970" actId="14826"/>
          <ac:picMkLst>
            <pc:docMk/>
            <pc:sldMk cId="303209282" sldId="3526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1DB95CE3-57A3-9A49-9048-70B9B986DADB}" dt="2024-04-04T10:26:41.738" v="78" actId="1076"/>
        <pc:sldMkLst>
          <pc:docMk/>
          <pc:sldMk cId="265936485" sldId="3712"/>
        </pc:sldMkLst>
        <pc:spChg chg="add mod">
          <ac:chgData name="Marie-Christine Messier" userId="c580fcd8-7bba-47ec-91ca-5582dada7824" providerId="ADAL" clId="{1DB95CE3-57A3-9A49-9048-70B9B986DADB}" dt="2024-04-04T10:26:41.738" v="78" actId="1076"/>
          <ac:spMkLst>
            <pc:docMk/>
            <pc:sldMk cId="265936485" sldId="3712"/>
            <ac:spMk id="3" creationId="{5787203D-D550-FD99-095C-54B6B34FC11D}"/>
          </ac:spMkLst>
        </pc:spChg>
        <pc:spChg chg="mod">
          <ac:chgData name="Marie-Christine Messier" userId="c580fcd8-7bba-47ec-91ca-5582dada7824" providerId="ADAL" clId="{1DB95CE3-57A3-9A49-9048-70B9B986DADB}" dt="2024-04-04T10:26:41.738" v="78" actId="1076"/>
          <ac:spMkLst>
            <pc:docMk/>
            <pc:sldMk cId="265936485" sldId="3712"/>
            <ac:spMk id="5" creationId="{9D699723-776D-4189-D43C-35562E59B6C1}"/>
          </ac:spMkLst>
        </pc:spChg>
        <pc:spChg chg="del mod">
          <ac:chgData name="Marie-Christine Messier" userId="c580fcd8-7bba-47ec-91ca-5582dada7824" providerId="ADAL" clId="{1DB95CE3-57A3-9A49-9048-70B9B986DADB}" dt="2024-04-04T10:25:56.224" v="61" actId="478"/>
          <ac:spMkLst>
            <pc:docMk/>
            <pc:sldMk cId="265936485" sldId="3712"/>
            <ac:spMk id="6" creationId="{C0B9A5F0-1403-3587-0F43-C58FE0BDB7D8}"/>
          </ac:spMkLst>
        </pc:spChg>
      </pc:sldChg>
      <pc:sldChg chg="del">
        <pc:chgData name="Marie-Christine Messier" userId="c580fcd8-7bba-47ec-91ca-5582dada7824" providerId="ADAL" clId="{1DB95CE3-57A3-9A49-9048-70B9B986DADB}" dt="2024-04-04T10:23:07.008" v="5" actId="2696"/>
        <pc:sldMkLst>
          <pc:docMk/>
          <pc:sldMk cId="2460419065" sldId="3759"/>
        </pc:sldMkLst>
      </pc:sldChg>
      <pc:sldChg chg="modSp mod">
        <pc:chgData name="Marie-Christine Messier" userId="c580fcd8-7bba-47ec-91ca-5582dada7824" providerId="ADAL" clId="{1DB95CE3-57A3-9A49-9048-70B9B986DADB}" dt="2024-04-04T11:04:23.711" v="460" actId="207"/>
        <pc:sldMkLst>
          <pc:docMk/>
          <pc:sldMk cId="1414750899" sldId="3762"/>
        </pc:sldMkLst>
        <pc:spChg chg="mod">
          <ac:chgData name="Marie-Christine Messier" userId="c580fcd8-7bba-47ec-91ca-5582dada7824" providerId="ADAL" clId="{1DB95CE3-57A3-9A49-9048-70B9B986DADB}" dt="2024-04-04T11:04:19.294" v="459" actId="20577"/>
          <ac:spMkLst>
            <pc:docMk/>
            <pc:sldMk cId="1414750899" sldId="3762"/>
            <ac:spMk id="5" creationId="{D04B2F6C-99ED-521A-78CD-F58528E5CE82}"/>
          </ac:spMkLst>
        </pc:spChg>
        <pc:spChg chg="mod">
          <ac:chgData name="Marie-Christine Messier" userId="c580fcd8-7bba-47ec-91ca-5582dada7824" providerId="ADAL" clId="{1DB95CE3-57A3-9A49-9048-70B9B986DADB}" dt="2024-04-04T11:04:23.711" v="460" actId="207"/>
          <ac:spMkLst>
            <pc:docMk/>
            <pc:sldMk cId="1414750899" sldId="3762"/>
            <ac:spMk id="5948" creationId="{00000000-0000-0000-0000-000000000000}"/>
          </ac:spMkLst>
        </pc:spChg>
      </pc:sldChg>
      <pc:sldChg chg="modSp mod setBg modClrScheme chgLayout">
        <pc:chgData name="Marie-Christine Messier" userId="c580fcd8-7bba-47ec-91ca-5582dada7824" providerId="ADAL" clId="{1DB95CE3-57A3-9A49-9048-70B9B986DADB}" dt="2024-04-04T10:30:26.572" v="99" actId="20577"/>
        <pc:sldMkLst>
          <pc:docMk/>
          <pc:sldMk cId="805026345" sldId="3809"/>
        </pc:sldMkLst>
        <pc:spChg chg="mod">
          <ac:chgData name="Marie-Christine Messier" userId="c580fcd8-7bba-47ec-91ca-5582dada7824" providerId="ADAL" clId="{1DB95CE3-57A3-9A49-9048-70B9B986DADB}" dt="2024-04-04T10:30:26.572" v="99" actId="20577"/>
          <ac:spMkLst>
            <pc:docMk/>
            <pc:sldMk cId="805026345" sldId="3809"/>
            <ac:spMk id="2" creationId="{F3624A4B-A4AC-2D48-A24A-6E9211CAD07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3:29.574" v="110" actId="1076"/>
        <pc:sldMkLst>
          <pc:docMk/>
          <pc:sldMk cId="1615075748" sldId="3811"/>
        </pc:sldMkLst>
        <pc:spChg chg="mod">
          <ac:chgData name="Marie-Christine Messier" userId="c580fcd8-7bba-47ec-91ca-5582dada7824" providerId="ADAL" clId="{1DB95CE3-57A3-9A49-9048-70B9B986DADB}" dt="2024-04-04T10:43:29.574" v="110" actId="1076"/>
          <ac:spMkLst>
            <pc:docMk/>
            <pc:sldMk cId="1615075748" sldId="3811"/>
            <ac:spMk id="4" creationId="{11E2F1BB-D544-FC0C-790D-BE2817BD0655}"/>
          </ac:spMkLst>
        </pc:spChg>
        <pc:picChg chg="mod">
          <ac:chgData name="Marie-Christine Messier" userId="c580fcd8-7bba-47ec-91ca-5582dada7824" providerId="ADAL" clId="{1DB95CE3-57A3-9A49-9048-70B9B986DADB}" dt="2024-04-04T10:43:23.652" v="109" actId="14826"/>
          <ac:picMkLst>
            <pc:docMk/>
            <pc:sldMk cId="1615075748" sldId="3811"/>
            <ac:picMk id="8" creationId="{81AE5D2B-7A10-E1F7-CDAB-097C72D300BA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4:22.369" v="120" actId="1076"/>
        <pc:sldMkLst>
          <pc:docMk/>
          <pc:sldMk cId="4159940004" sldId="3812"/>
        </pc:sldMkLst>
        <pc:spChg chg="mod">
          <ac:chgData name="Marie-Christine Messier" userId="c580fcd8-7bba-47ec-91ca-5582dada7824" providerId="ADAL" clId="{1DB95CE3-57A3-9A49-9048-70B9B986DADB}" dt="2024-04-04T10:44:22.369" v="120" actId="1076"/>
          <ac:spMkLst>
            <pc:docMk/>
            <pc:sldMk cId="4159940004" sldId="3812"/>
            <ac:spMk id="3" creationId="{E8B79B60-3E5A-7AE1-CAC7-AF826BBB7D4B}"/>
          </ac:spMkLst>
        </pc:spChg>
        <pc:picChg chg="mod">
          <ac:chgData name="Marie-Christine Messier" userId="c580fcd8-7bba-47ec-91ca-5582dada7824" providerId="ADAL" clId="{1DB95CE3-57A3-9A49-9048-70B9B986DADB}" dt="2024-04-04T10:44:16.831" v="118" actId="14826"/>
          <ac:picMkLst>
            <pc:docMk/>
            <pc:sldMk cId="4159940004" sldId="3812"/>
            <ac:picMk id="5" creationId="{B3D40EEF-E54D-CBDE-CFF5-37BA4FBA85B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4:46.119" v="124" actId="1076"/>
        <pc:sldMkLst>
          <pc:docMk/>
          <pc:sldMk cId="1937162050" sldId="3813"/>
        </pc:sldMkLst>
        <pc:spChg chg="mod">
          <ac:chgData name="Marie-Christine Messier" userId="c580fcd8-7bba-47ec-91ca-5582dada7824" providerId="ADAL" clId="{1DB95CE3-57A3-9A49-9048-70B9B986DADB}" dt="2024-04-04T10:44:46.119" v="124" actId="1076"/>
          <ac:spMkLst>
            <pc:docMk/>
            <pc:sldMk cId="1937162050" sldId="3813"/>
            <ac:spMk id="3" creationId="{ACC96F78-3B37-637B-1B76-DC95E1DF3BDF}"/>
          </ac:spMkLst>
        </pc:spChg>
        <pc:picChg chg="mod">
          <ac:chgData name="Marie-Christine Messier" userId="c580fcd8-7bba-47ec-91ca-5582dada7824" providerId="ADAL" clId="{1DB95CE3-57A3-9A49-9048-70B9B986DADB}" dt="2024-04-04T10:44:40.966" v="123" actId="14826"/>
          <ac:picMkLst>
            <pc:docMk/>
            <pc:sldMk cId="1937162050" sldId="3813"/>
            <ac:picMk id="5" creationId="{7A7C5F28-E5DA-8D82-CCAA-5F4C36EA728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07.190" v="127" actId="1076"/>
        <pc:sldMkLst>
          <pc:docMk/>
          <pc:sldMk cId="2851031769" sldId="3814"/>
        </pc:sldMkLst>
        <pc:spChg chg="mod">
          <ac:chgData name="Marie-Christine Messier" userId="c580fcd8-7bba-47ec-91ca-5582dada7824" providerId="ADAL" clId="{1DB95CE3-57A3-9A49-9048-70B9B986DADB}" dt="2024-04-04T10:45:07.190" v="127" actId="1076"/>
          <ac:spMkLst>
            <pc:docMk/>
            <pc:sldMk cId="2851031769" sldId="3814"/>
            <ac:spMk id="3" creationId="{78E2BA2D-4CC1-5130-FA11-9D1FE86A4441}"/>
          </ac:spMkLst>
        </pc:spChg>
        <pc:picChg chg="mod">
          <ac:chgData name="Marie-Christine Messier" userId="c580fcd8-7bba-47ec-91ca-5582dada7824" providerId="ADAL" clId="{1DB95CE3-57A3-9A49-9048-70B9B986DADB}" dt="2024-04-04T10:45:01.313" v="126" actId="14826"/>
          <ac:picMkLst>
            <pc:docMk/>
            <pc:sldMk cId="2851031769" sldId="3814"/>
            <ac:picMk id="5" creationId="{07FA8F28-4700-5A18-14AC-F31913F59D2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28.248" v="132" actId="1076"/>
        <pc:sldMkLst>
          <pc:docMk/>
          <pc:sldMk cId="1916152357" sldId="3815"/>
        </pc:sldMkLst>
        <pc:spChg chg="mod">
          <ac:chgData name="Marie-Christine Messier" userId="c580fcd8-7bba-47ec-91ca-5582dada7824" providerId="ADAL" clId="{1DB95CE3-57A3-9A49-9048-70B9B986DADB}" dt="2024-04-04T10:45:28.248" v="132" actId="1076"/>
          <ac:spMkLst>
            <pc:docMk/>
            <pc:sldMk cId="1916152357" sldId="3815"/>
            <ac:spMk id="3" creationId="{70724CF9-BFE6-EBB1-2BC7-209720034F1C}"/>
          </ac:spMkLst>
        </pc:spChg>
        <pc:picChg chg="mod">
          <ac:chgData name="Marie-Christine Messier" userId="c580fcd8-7bba-47ec-91ca-5582dada7824" providerId="ADAL" clId="{1DB95CE3-57A3-9A49-9048-70B9B986DADB}" dt="2024-04-04T10:45:24.885" v="131" actId="14826"/>
          <ac:picMkLst>
            <pc:docMk/>
            <pc:sldMk cId="1916152357" sldId="3815"/>
            <ac:picMk id="5" creationId="{62BBA6E4-29C2-B21A-E1BB-F7CF45D8D0FC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5:49.497" v="135" actId="1076"/>
        <pc:sldMkLst>
          <pc:docMk/>
          <pc:sldMk cId="3961132201" sldId="3816"/>
        </pc:sldMkLst>
        <pc:spChg chg="mod">
          <ac:chgData name="Marie-Christine Messier" userId="c580fcd8-7bba-47ec-91ca-5582dada7824" providerId="ADAL" clId="{1DB95CE3-57A3-9A49-9048-70B9B986DADB}" dt="2024-04-04T10:45:49.497" v="135" actId="1076"/>
          <ac:spMkLst>
            <pc:docMk/>
            <pc:sldMk cId="3961132201" sldId="3816"/>
            <ac:spMk id="3" creationId="{10142B39-D3B2-5A46-A26C-3C48D907486F}"/>
          </ac:spMkLst>
        </pc:spChg>
        <pc:picChg chg="mod">
          <ac:chgData name="Marie-Christine Messier" userId="c580fcd8-7bba-47ec-91ca-5582dada7824" providerId="ADAL" clId="{1DB95CE3-57A3-9A49-9048-70B9B986DADB}" dt="2024-04-04T10:45:45.527" v="134" actId="14826"/>
          <ac:picMkLst>
            <pc:docMk/>
            <pc:sldMk cId="3961132201" sldId="3816"/>
            <ac:picMk id="5" creationId="{81F94958-4A67-0752-F191-24FCA9D2D4F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6:12.601" v="138" actId="1076"/>
        <pc:sldMkLst>
          <pc:docMk/>
          <pc:sldMk cId="4276721309" sldId="3817"/>
        </pc:sldMkLst>
        <pc:spChg chg="mod">
          <ac:chgData name="Marie-Christine Messier" userId="c580fcd8-7bba-47ec-91ca-5582dada7824" providerId="ADAL" clId="{1DB95CE3-57A3-9A49-9048-70B9B986DADB}" dt="2024-04-04T10:46:12.601" v="138" actId="1076"/>
          <ac:spMkLst>
            <pc:docMk/>
            <pc:sldMk cId="4276721309" sldId="3817"/>
            <ac:spMk id="3" creationId="{F97D1F5E-9C2A-8EB0-2719-BB96381D09EF}"/>
          </ac:spMkLst>
        </pc:spChg>
        <pc:picChg chg="mod">
          <ac:chgData name="Marie-Christine Messier" userId="c580fcd8-7bba-47ec-91ca-5582dada7824" providerId="ADAL" clId="{1DB95CE3-57A3-9A49-9048-70B9B986DADB}" dt="2024-04-04T10:46:09.420" v="137" actId="14826"/>
          <ac:picMkLst>
            <pc:docMk/>
            <pc:sldMk cId="4276721309" sldId="3817"/>
            <ac:picMk id="5" creationId="{3F9F455B-9DB7-68F0-ED81-EBA84F90024D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39:52.391" v="851" actId="1076"/>
        <pc:sldMkLst>
          <pc:docMk/>
          <pc:sldMk cId="259289398" sldId="3818"/>
        </pc:sldMkLst>
        <pc:spChg chg="mod">
          <ac:chgData name="Marie-Christine Messier" userId="c580fcd8-7bba-47ec-91ca-5582dada7824" providerId="ADAL" clId="{1DB95CE3-57A3-9A49-9048-70B9B986DADB}" dt="2024-04-04T11:39:52.391" v="851" actId="1076"/>
          <ac:spMkLst>
            <pc:docMk/>
            <pc:sldMk cId="259289398" sldId="3818"/>
            <ac:spMk id="3" creationId="{7E407A8B-869D-8636-8036-48744A360E5F}"/>
          </ac:spMkLst>
        </pc:spChg>
        <pc:picChg chg="mod">
          <ac:chgData name="Marie-Christine Messier" userId="c580fcd8-7bba-47ec-91ca-5582dada7824" providerId="ADAL" clId="{1DB95CE3-57A3-9A49-9048-70B9B986DADB}" dt="2024-04-04T11:39:48.334" v="850" actId="14826"/>
          <ac:picMkLst>
            <pc:docMk/>
            <pc:sldMk cId="259289398" sldId="3818"/>
            <ac:picMk id="5" creationId="{D0A93331-1CE5-1375-ACB5-3A6A111C7D3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0:13.326" v="855" actId="1076"/>
        <pc:sldMkLst>
          <pc:docMk/>
          <pc:sldMk cId="2247729633" sldId="3819"/>
        </pc:sldMkLst>
        <pc:spChg chg="mod">
          <ac:chgData name="Marie-Christine Messier" userId="c580fcd8-7bba-47ec-91ca-5582dada7824" providerId="ADAL" clId="{1DB95CE3-57A3-9A49-9048-70B9B986DADB}" dt="2024-04-04T11:40:13.326" v="855" actId="1076"/>
          <ac:spMkLst>
            <pc:docMk/>
            <pc:sldMk cId="2247729633" sldId="3819"/>
            <ac:spMk id="3" creationId="{3AC60D08-4161-DE4F-B166-4B4D940F84BE}"/>
          </ac:spMkLst>
        </pc:spChg>
        <pc:picChg chg="mod">
          <ac:chgData name="Marie-Christine Messier" userId="c580fcd8-7bba-47ec-91ca-5582dada7824" providerId="ADAL" clId="{1DB95CE3-57A3-9A49-9048-70B9B986DADB}" dt="2024-04-04T11:40:09.752" v="853" actId="14826"/>
          <ac:picMkLst>
            <pc:docMk/>
            <pc:sldMk cId="2247729633" sldId="3819"/>
            <ac:picMk id="5" creationId="{E7DD7CCE-ACB6-DADE-CC2C-3FF34E535C4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0:34.294" v="858" actId="1076"/>
        <pc:sldMkLst>
          <pc:docMk/>
          <pc:sldMk cId="176448272" sldId="3820"/>
        </pc:sldMkLst>
        <pc:spChg chg="mod">
          <ac:chgData name="Marie-Christine Messier" userId="c580fcd8-7bba-47ec-91ca-5582dada7824" providerId="ADAL" clId="{1DB95CE3-57A3-9A49-9048-70B9B986DADB}" dt="2024-04-04T11:40:34.294" v="858" actId="1076"/>
          <ac:spMkLst>
            <pc:docMk/>
            <pc:sldMk cId="176448272" sldId="3820"/>
            <ac:spMk id="3" creationId="{8999A8B4-CE38-F8E6-14AD-24D0B495AFB9}"/>
          </ac:spMkLst>
        </pc:spChg>
        <pc:picChg chg="mod">
          <ac:chgData name="Marie-Christine Messier" userId="c580fcd8-7bba-47ec-91ca-5582dada7824" providerId="ADAL" clId="{1DB95CE3-57A3-9A49-9048-70B9B986DADB}" dt="2024-04-04T11:40:31.354" v="857" actId="14826"/>
          <ac:picMkLst>
            <pc:docMk/>
            <pc:sldMk cId="176448272" sldId="3820"/>
            <ac:picMk id="5" creationId="{9B9EAF8C-147D-01EA-9454-2C23D37F105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14.557" v="863" actId="1076"/>
        <pc:sldMkLst>
          <pc:docMk/>
          <pc:sldMk cId="954949570" sldId="3821"/>
        </pc:sldMkLst>
        <pc:spChg chg="mod">
          <ac:chgData name="Marie-Christine Messier" userId="c580fcd8-7bba-47ec-91ca-5582dada7824" providerId="ADAL" clId="{1DB95CE3-57A3-9A49-9048-70B9B986DADB}" dt="2024-04-04T11:41:14.557" v="863" actId="1076"/>
          <ac:spMkLst>
            <pc:docMk/>
            <pc:sldMk cId="954949570" sldId="3821"/>
            <ac:spMk id="3" creationId="{29D6D153-3CA8-765A-5AC8-4CE070497BF7}"/>
          </ac:spMkLst>
        </pc:spChg>
        <pc:picChg chg="mod">
          <ac:chgData name="Marie-Christine Messier" userId="c580fcd8-7bba-47ec-91ca-5582dada7824" providerId="ADAL" clId="{1DB95CE3-57A3-9A49-9048-70B9B986DADB}" dt="2024-04-04T11:41:10.174" v="862" actId="14826"/>
          <ac:picMkLst>
            <pc:docMk/>
            <pc:sldMk cId="954949570" sldId="3821"/>
            <ac:picMk id="5" creationId="{2DB897CB-BB15-E2E9-9FA1-FA1577C69B4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39.496" v="866" actId="1076"/>
        <pc:sldMkLst>
          <pc:docMk/>
          <pc:sldMk cId="3824586789" sldId="3822"/>
        </pc:sldMkLst>
        <pc:spChg chg="mod">
          <ac:chgData name="Marie-Christine Messier" userId="c580fcd8-7bba-47ec-91ca-5582dada7824" providerId="ADAL" clId="{1DB95CE3-57A3-9A49-9048-70B9B986DADB}" dt="2024-04-04T11:41:39.496" v="866" actId="1076"/>
          <ac:spMkLst>
            <pc:docMk/>
            <pc:sldMk cId="3824586789" sldId="3822"/>
            <ac:spMk id="3" creationId="{6A880DBD-29E0-8F63-E0D0-B87FC61C00E5}"/>
          </ac:spMkLst>
        </pc:spChg>
        <pc:picChg chg="mod">
          <ac:chgData name="Marie-Christine Messier" userId="c580fcd8-7bba-47ec-91ca-5582dada7824" providerId="ADAL" clId="{1DB95CE3-57A3-9A49-9048-70B9B986DADB}" dt="2024-04-04T11:41:34.266" v="865" actId="14826"/>
          <ac:picMkLst>
            <pc:docMk/>
            <pc:sldMk cId="3824586789" sldId="3822"/>
            <ac:picMk id="5" creationId="{A0A1706A-B790-62E7-3CC8-FE6696DE0E81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1:58.813" v="869" actId="1076"/>
        <pc:sldMkLst>
          <pc:docMk/>
          <pc:sldMk cId="697350959" sldId="3823"/>
        </pc:sldMkLst>
        <pc:spChg chg="mod">
          <ac:chgData name="Marie-Christine Messier" userId="c580fcd8-7bba-47ec-91ca-5582dada7824" providerId="ADAL" clId="{1DB95CE3-57A3-9A49-9048-70B9B986DADB}" dt="2024-04-04T11:41:58.813" v="869" actId="1076"/>
          <ac:spMkLst>
            <pc:docMk/>
            <pc:sldMk cId="697350959" sldId="3823"/>
            <ac:spMk id="3" creationId="{B23B4EF6-9183-B950-9C07-E592875475BC}"/>
          </ac:spMkLst>
        </pc:spChg>
        <pc:picChg chg="mod">
          <ac:chgData name="Marie-Christine Messier" userId="c580fcd8-7bba-47ec-91ca-5582dada7824" providerId="ADAL" clId="{1DB95CE3-57A3-9A49-9048-70B9B986DADB}" dt="2024-04-04T11:41:55.325" v="868" actId="14826"/>
          <ac:picMkLst>
            <pc:docMk/>
            <pc:sldMk cId="697350959" sldId="3823"/>
            <ac:picMk id="5" creationId="{3A815D6F-4055-3514-FB96-8AFAE0266C14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3:18.731" v="875" actId="1076"/>
        <pc:sldMkLst>
          <pc:docMk/>
          <pc:sldMk cId="1757930645" sldId="3824"/>
        </pc:sldMkLst>
        <pc:spChg chg="mod">
          <ac:chgData name="Marie-Christine Messier" userId="c580fcd8-7bba-47ec-91ca-5582dada7824" providerId="ADAL" clId="{1DB95CE3-57A3-9A49-9048-70B9B986DADB}" dt="2024-04-04T11:43:18.731" v="875" actId="1076"/>
          <ac:spMkLst>
            <pc:docMk/>
            <pc:sldMk cId="1757930645" sldId="3824"/>
            <ac:spMk id="3" creationId="{1567E045-0738-954E-A0FF-FEDB04CE4CBB}"/>
          </ac:spMkLst>
        </pc:spChg>
        <pc:picChg chg="mod">
          <ac:chgData name="Marie-Christine Messier" userId="c580fcd8-7bba-47ec-91ca-5582dada7824" providerId="ADAL" clId="{1DB95CE3-57A3-9A49-9048-70B9B986DADB}" dt="2024-04-04T11:43:14.488" v="874" actId="14826"/>
          <ac:picMkLst>
            <pc:docMk/>
            <pc:sldMk cId="1757930645" sldId="3824"/>
            <ac:picMk id="5" creationId="{93869081-6009-125E-7628-DB48CCE26A0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4:04.498" v="878" actId="1076"/>
        <pc:sldMkLst>
          <pc:docMk/>
          <pc:sldMk cId="591270976" sldId="3825"/>
        </pc:sldMkLst>
        <pc:spChg chg="mod">
          <ac:chgData name="Marie-Christine Messier" userId="c580fcd8-7bba-47ec-91ca-5582dada7824" providerId="ADAL" clId="{1DB95CE3-57A3-9A49-9048-70B9B986DADB}" dt="2024-04-04T11:44:04.498" v="878" actId="1076"/>
          <ac:spMkLst>
            <pc:docMk/>
            <pc:sldMk cId="591270976" sldId="3825"/>
            <ac:spMk id="3" creationId="{B219AD92-85F9-3A06-EA4C-AAD37A4D36F8}"/>
          </ac:spMkLst>
        </pc:spChg>
        <pc:picChg chg="mod">
          <ac:chgData name="Marie-Christine Messier" userId="c580fcd8-7bba-47ec-91ca-5582dada7824" providerId="ADAL" clId="{1DB95CE3-57A3-9A49-9048-70B9B986DADB}" dt="2024-04-04T11:43:59.929" v="877" actId="14826"/>
          <ac:picMkLst>
            <pc:docMk/>
            <pc:sldMk cId="591270976" sldId="3825"/>
            <ac:picMk id="5" creationId="{A6091C14-6A04-42B3-51DC-AA0E8862E39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2:20.554" v="872" actId="1076"/>
        <pc:sldMkLst>
          <pc:docMk/>
          <pc:sldMk cId="1631448018" sldId="3826"/>
        </pc:sldMkLst>
        <pc:spChg chg="mod">
          <ac:chgData name="Marie-Christine Messier" userId="c580fcd8-7bba-47ec-91ca-5582dada7824" providerId="ADAL" clId="{1DB95CE3-57A3-9A49-9048-70B9B986DADB}" dt="2024-04-04T11:42:20.554" v="872" actId="1076"/>
          <ac:spMkLst>
            <pc:docMk/>
            <pc:sldMk cId="1631448018" sldId="3826"/>
            <ac:spMk id="3" creationId="{BA1B92AB-18A6-0DB2-3D7C-394733C4401F}"/>
          </ac:spMkLst>
        </pc:spChg>
        <pc:picChg chg="mod">
          <ac:chgData name="Marie-Christine Messier" userId="c580fcd8-7bba-47ec-91ca-5582dada7824" providerId="ADAL" clId="{1DB95CE3-57A3-9A49-9048-70B9B986DADB}" dt="2024-04-04T11:42:15.864" v="871" actId="14826"/>
          <ac:picMkLst>
            <pc:docMk/>
            <pc:sldMk cId="1631448018" sldId="3826"/>
            <ac:picMk id="5" creationId="{DCD93C54-B0AC-4F1A-EED8-08BF3B92920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44:30.830" v="884" actId="1076"/>
        <pc:sldMkLst>
          <pc:docMk/>
          <pc:sldMk cId="2796348572" sldId="3827"/>
        </pc:sldMkLst>
        <pc:spChg chg="mod">
          <ac:chgData name="Marie-Christine Messier" userId="c580fcd8-7bba-47ec-91ca-5582dada7824" providerId="ADAL" clId="{1DB95CE3-57A3-9A49-9048-70B9B986DADB}" dt="2024-04-04T11:44:30.830" v="884" actId="1076"/>
          <ac:spMkLst>
            <pc:docMk/>
            <pc:sldMk cId="2796348572" sldId="3827"/>
            <ac:spMk id="3" creationId="{028D0ACD-F832-00E5-A89E-D8A9D3082DAE}"/>
          </ac:spMkLst>
        </pc:spChg>
        <pc:picChg chg="mod">
          <ac:chgData name="Marie-Christine Messier" userId="c580fcd8-7bba-47ec-91ca-5582dada7824" providerId="ADAL" clId="{1DB95CE3-57A3-9A49-9048-70B9B986DADB}" dt="2024-04-04T11:44:26.111" v="883" actId="14826"/>
          <ac:picMkLst>
            <pc:docMk/>
            <pc:sldMk cId="2796348572" sldId="3827"/>
            <ac:picMk id="5" creationId="{81713DF1-D787-5178-5181-C53BAB67941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0:41.295" v="887" actId="1076"/>
        <pc:sldMkLst>
          <pc:docMk/>
          <pc:sldMk cId="3126046940" sldId="3828"/>
        </pc:sldMkLst>
        <pc:spChg chg="mod">
          <ac:chgData name="Marie-Christine Messier" userId="c580fcd8-7bba-47ec-91ca-5582dada7824" providerId="ADAL" clId="{1DB95CE3-57A3-9A49-9048-70B9B986DADB}" dt="2024-04-04T11:50:41.295" v="887" actId="1076"/>
          <ac:spMkLst>
            <pc:docMk/>
            <pc:sldMk cId="3126046940" sldId="3828"/>
            <ac:spMk id="5" creationId="{D5985099-02C4-30C2-9755-029F35774940}"/>
          </ac:spMkLst>
        </pc:spChg>
        <pc:picChg chg="mod">
          <ac:chgData name="Marie-Christine Messier" userId="c580fcd8-7bba-47ec-91ca-5582dada7824" providerId="ADAL" clId="{1DB95CE3-57A3-9A49-9048-70B9B986DADB}" dt="2024-04-04T11:50:36.787" v="886" actId="14826"/>
          <ac:picMkLst>
            <pc:docMk/>
            <pc:sldMk cId="3126046940" sldId="3828"/>
            <ac:picMk id="8" creationId="{3536FC6B-3DC9-0E0E-E1B2-024C378E7A7C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14.101" v="890" actId="1076"/>
        <pc:sldMkLst>
          <pc:docMk/>
          <pc:sldMk cId="3536653905" sldId="3829"/>
        </pc:sldMkLst>
        <pc:spChg chg="mod">
          <ac:chgData name="Marie-Christine Messier" userId="c580fcd8-7bba-47ec-91ca-5582dada7824" providerId="ADAL" clId="{1DB95CE3-57A3-9A49-9048-70B9B986DADB}" dt="2024-04-04T11:53:14.101" v="890" actId="1076"/>
          <ac:spMkLst>
            <pc:docMk/>
            <pc:sldMk cId="3536653905" sldId="3829"/>
            <ac:spMk id="3" creationId="{0DCE9ECC-A42E-8562-B3FD-BDD0D09CFB26}"/>
          </ac:spMkLst>
        </pc:spChg>
        <pc:picChg chg="mod">
          <ac:chgData name="Marie-Christine Messier" userId="c580fcd8-7bba-47ec-91ca-5582dada7824" providerId="ADAL" clId="{1DB95CE3-57A3-9A49-9048-70B9B986DADB}" dt="2024-04-04T11:53:10.254" v="889" actId="14826"/>
          <ac:picMkLst>
            <pc:docMk/>
            <pc:sldMk cId="3536653905" sldId="3829"/>
            <ac:picMk id="5" creationId="{A7BAC6F6-8B2A-753F-31BF-3685E76E60B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31.428" v="893" actId="1076"/>
        <pc:sldMkLst>
          <pc:docMk/>
          <pc:sldMk cId="1366113069" sldId="3830"/>
        </pc:sldMkLst>
        <pc:spChg chg="mod">
          <ac:chgData name="Marie-Christine Messier" userId="c580fcd8-7bba-47ec-91ca-5582dada7824" providerId="ADAL" clId="{1DB95CE3-57A3-9A49-9048-70B9B986DADB}" dt="2024-04-04T11:53:31.428" v="893" actId="1076"/>
          <ac:spMkLst>
            <pc:docMk/>
            <pc:sldMk cId="1366113069" sldId="3830"/>
            <ac:spMk id="3" creationId="{CD4EF6A1-DF6E-BFC4-7DD1-7B8D22B2F12D}"/>
          </ac:spMkLst>
        </pc:spChg>
        <pc:picChg chg="mod">
          <ac:chgData name="Marie-Christine Messier" userId="c580fcd8-7bba-47ec-91ca-5582dada7824" providerId="ADAL" clId="{1DB95CE3-57A3-9A49-9048-70B9B986DADB}" dt="2024-04-04T11:53:28.422" v="892" actId="14826"/>
          <ac:picMkLst>
            <pc:docMk/>
            <pc:sldMk cId="1366113069" sldId="3830"/>
            <ac:picMk id="5" creationId="{C92061EE-FA94-6E28-EFDB-EA3960BC98B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3:53.539" v="897" actId="1076"/>
        <pc:sldMkLst>
          <pc:docMk/>
          <pc:sldMk cId="1728376358" sldId="3831"/>
        </pc:sldMkLst>
        <pc:spChg chg="mod">
          <ac:chgData name="Marie-Christine Messier" userId="c580fcd8-7bba-47ec-91ca-5582dada7824" providerId="ADAL" clId="{1DB95CE3-57A3-9A49-9048-70B9B986DADB}" dt="2024-04-04T11:53:53.539" v="897" actId="1076"/>
          <ac:spMkLst>
            <pc:docMk/>
            <pc:sldMk cId="1728376358" sldId="3831"/>
            <ac:spMk id="3" creationId="{9C687B52-A1D1-B734-30D8-4FDD9A4BC325}"/>
          </ac:spMkLst>
        </pc:spChg>
        <pc:picChg chg="mod">
          <ac:chgData name="Marie-Christine Messier" userId="c580fcd8-7bba-47ec-91ca-5582dada7824" providerId="ADAL" clId="{1DB95CE3-57A3-9A49-9048-70B9B986DADB}" dt="2024-04-04T11:53:48.267" v="895" actId="14826"/>
          <ac:picMkLst>
            <pc:docMk/>
            <pc:sldMk cId="1728376358" sldId="3831"/>
            <ac:picMk id="5" creationId="{CE56FE95-3EBE-442E-6935-610961455E35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4:18.745" v="900" actId="1076"/>
        <pc:sldMkLst>
          <pc:docMk/>
          <pc:sldMk cId="1516024008" sldId="3832"/>
        </pc:sldMkLst>
        <pc:spChg chg="mod">
          <ac:chgData name="Marie-Christine Messier" userId="c580fcd8-7bba-47ec-91ca-5582dada7824" providerId="ADAL" clId="{1DB95CE3-57A3-9A49-9048-70B9B986DADB}" dt="2024-04-04T11:54:18.745" v="900" actId="1076"/>
          <ac:spMkLst>
            <pc:docMk/>
            <pc:sldMk cId="1516024008" sldId="3832"/>
            <ac:spMk id="3" creationId="{09B7707A-0A4A-58D4-306A-85F601B1AAC4}"/>
          </ac:spMkLst>
        </pc:spChg>
        <pc:picChg chg="mod">
          <ac:chgData name="Marie-Christine Messier" userId="c580fcd8-7bba-47ec-91ca-5582dada7824" providerId="ADAL" clId="{1DB95CE3-57A3-9A49-9048-70B9B986DADB}" dt="2024-04-04T11:54:15.158" v="899" actId="14826"/>
          <ac:picMkLst>
            <pc:docMk/>
            <pc:sldMk cId="1516024008" sldId="3832"/>
            <ac:picMk id="5" creationId="{73ADC67A-1A9E-D8CD-8C64-6E9A20B51F0F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4:39.380" v="903" actId="1076"/>
        <pc:sldMkLst>
          <pc:docMk/>
          <pc:sldMk cId="3733561852" sldId="3833"/>
        </pc:sldMkLst>
        <pc:spChg chg="mod">
          <ac:chgData name="Marie-Christine Messier" userId="c580fcd8-7bba-47ec-91ca-5582dada7824" providerId="ADAL" clId="{1DB95CE3-57A3-9A49-9048-70B9B986DADB}" dt="2024-04-04T11:54:39.380" v="903" actId="1076"/>
          <ac:spMkLst>
            <pc:docMk/>
            <pc:sldMk cId="3733561852" sldId="3833"/>
            <ac:spMk id="3" creationId="{E99DC6D3-4120-E8F8-DB28-58D8558F0032}"/>
          </ac:spMkLst>
        </pc:spChg>
        <pc:picChg chg="mod">
          <ac:chgData name="Marie-Christine Messier" userId="c580fcd8-7bba-47ec-91ca-5582dada7824" providerId="ADAL" clId="{1DB95CE3-57A3-9A49-9048-70B9B986DADB}" dt="2024-04-04T11:54:34.200" v="902" actId="14826"/>
          <ac:picMkLst>
            <pc:docMk/>
            <pc:sldMk cId="3733561852" sldId="3833"/>
            <ac:picMk id="5" creationId="{605BE280-537A-1026-9AAB-BEAAC7E0675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01.578" v="906" actId="1076"/>
        <pc:sldMkLst>
          <pc:docMk/>
          <pc:sldMk cId="5131263" sldId="3834"/>
        </pc:sldMkLst>
        <pc:spChg chg="mod">
          <ac:chgData name="Marie-Christine Messier" userId="c580fcd8-7bba-47ec-91ca-5582dada7824" providerId="ADAL" clId="{1DB95CE3-57A3-9A49-9048-70B9B986DADB}" dt="2024-04-04T11:55:01.578" v="906" actId="1076"/>
          <ac:spMkLst>
            <pc:docMk/>
            <pc:sldMk cId="5131263" sldId="3834"/>
            <ac:spMk id="5" creationId="{6F1D8112-9162-DF95-8428-AD8B64B7E60C}"/>
          </ac:spMkLst>
        </pc:spChg>
        <pc:picChg chg="mod">
          <ac:chgData name="Marie-Christine Messier" userId="c580fcd8-7bba-47ec-91ca-5582dada7824" providerId="ADAL" clId="{1DB95CE3-57A3-9A49-9048-70B9B986DADB}" dt="2024-04-04T11:54:58.792" v="905" actId="14826"/>
          <ac:picMkLst>
            <pc:docMk/>
            <pc:sldMk cId="5131263" sldId="3834"/>
            <ac:picMk id="4" creationId="{02A4613C-2B82-1905-538F-91B46B86118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29.752" v="909" actId="1076"/>
        <pc:sldMkLst>
          <pc:docMk/>
          <pc:sldMk cId="3245521195" sldId="3835"/>
        </pc:sldMkLst>
        <pc:spChg chg="mod">
          <ac:chgData name="Marie-Christine Messier" userId="c580fcd8-7bba-47ec-91ca-5582dada7824" providerId="ADAL" clId="{1DB95CE3-57A3-9A49-9048-70B9B986DADB}" dt="2024-04-04T11:55:29.752" v="909" actId="1076"/>
          <ac:spMkLst>
            <pc:docMk/>
            <pc:sldMk cId="3245521195" sldId="3835"/>
            <ac:spMk id="5" creationId="{CA048F5E-B042-95CA-8B15-ADB44DE6B2C3}"/>
          </ac:spMkLst>
        </pc:spChg>
        <pc:picChg chg="mod">
          <ac:chgData name="Marie-Christine Messier" userId="c580fcd8-7bba-47ec-91ca-5582dada7824" providerId="ADAL" clId="{1DB95CE3-57A3-9A49-9048-70B9B986DADB}" dt="2024-04-04T11:55:25.322" v="908" actId="14826"/>
          <ac:picMkLst>
            <pc:docMk/>
            <pc:sldMk cId="3245521195" sldId="3835"/>
            <ac:picMk id="4" creationId="{A62E1CB8-9111-AAD1-4001-F2BA5C50517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5:48.002" v="912" actId="1076"/>
        <pc:sldMkLst>
          <pc:docMk/>
          <pc:sldMk cId="585839701" sldId="3836"/>
        </pc:sldMkLst>
        <pc:spChg chg="mod">
          <ac:chgData name="Marie-Christine Messier" userId="c580fcd8-7bba-47ec-91ca-5582dada7824" providerId="ADAL" clId="{1DB95CE3-57A3-9A49-9048-70B9B986DADB}" dt="2024-04-04T11:55:48.002" v="912" actId="1076"/>
          <ac:spMkLst>
            <pc:docMk/>
            <pc:sldMk cId="585839701" sldId="3836"/>
            <ac:spMk id="5" creationId="{BEE27B2B-EA6A-E4FA-C016-7DAFF43CC03E}"/>
          </ac:spMkLst>
        </pc:spChg>
        <pc:picChg chg="mod">
          <ac:chgData name="Marie-Christine Messier" userId="c580fcd8-7bba-47ec-91ca-5582dada7824" providerId="ADAL" clId="{1DB95CE3-57A3-9A49-9048-70B9B986DADB}" dt="2024-04-04T11:55:45.048" v="911" actId="14826"/>
          <ac:picMkLst>
            <pc:docMk/>
            <pc:sldMk cId="585839701" sldId="3836"/>
            <ac:picMk id="4" creationId="{C65E1995-B805-A912-DD4D-DADB0B5811E2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1:56:22.310" v="920" actId="1076"/>
        <pc:sldMkLst>
          <pc:docMk/>
          <pc:sldMk cId="3520516015" sldId="3837"/>
        </pc:sldMkLst>
        <pc:spChg chg="mod">
          <ac:chgData name="Marie-Christine Messier" userId="c580fcd8-7bba-47ec-91ca-5582dada7824" providerId="ADAL" clId="{1DB95CE3-57A3-9A49-9048-70B9B986DADB}" dt="2024-04-04T11:56:22.310" v="920" actId="1076"/>
          <ac:spMkLst>
            <pc:docMk/>
            <pc:sldMk cId="3520516015" sldId="3837"/>
            <ac:spMk id="5" creationId="{9972E8C3-7267-44FD-E99B-21C7DC5D8E43}"/>
          </ac:spMkLst>
        </pc:spChg>
        <pc:picChg chg="mod">
          <ac:chgData name="Marie-Christine Messier" userId="c580fcd8-7bba-47ec-91ca-5582dada7824" providerId="ADAL" clId="{1DB95CE3-57A3-9A49-9048-70B9B986DADB}" dt="2024-04-04T11:56:15.966" v="918" actId="1076"/>
          <ac:picMkLst>
            <pc:docMk/>
            <pc:sldMk cId="3520516015" sldId="3837"/>
            <ac:picMk id="4" creationId="{DD0B9F1F-D49A-CD66-AE1B-2B2677683FE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03.872" v="924" actId="1076"/>
        <pc:sldMkLst>
          <pc:docMk/>
          <pc:sldMk cId="376292705" sldId="3838"/>
        </pc:sldMkLst>
        <pc:spChg chg="mod">
          <ac:chgData name="Marie-Christine Messier" userId="c580fcd8-7bba-47ec-91ca-5582dada7824" providerId="ADAL" clId="{1DB95CE3-57A3-9A49-9048-70B9B986DADB}" dt="2024-04-04T12:06:03.872" v="924" actId="1076"/>
          <ac:spMkLst>
            <pc:docMk/>
            <pc:sldMk cId="376292705" sldId="3838"/>
            <ac:spMk id="5" creationId="{4330056E-8F05-5FD2-706E-ACF3AD9D5FCB}"/>
          </ac:spMkLst>
        </pc:spChg>
        <pc:picChg chg="mod">
          <ac:chgData name="Marie-Christine Messier" userId="c580fcd8-7bba-47ec-91ca-5582dada7824" providerId="ADAL" clId="{1DB95CE3-57A3-9A49-9048-70B9B986DADB}" dt="2024-04-04T12:06:01.168" v="923" actId="14826"/>
          <ac:picMkLst>
            <pc:docMk/>
            <pc:sldMk cId="376292705" sldId="3838"/>
            <ac:picMk id="4" creationId="{2AAC6F90-703E-9A7B-516C-E71C3446071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26.366" v="927" actId="1076"/>
        <pc:sldMkLst>
          <pc:docMk/>
          <pc:sldMk cId="2583099645" sldId="3839"/>
        </pc:sldMkLst>
        <pc:spChg chg="mod">
          <ac:chgData name="Marie-Christine Messier" userId="c580fcd8-7bba-47ec-91ca-5582dada7824" providerId="ADAL" clId="{1DB95CE3-57A3-9A49-9048-70B9B986DADB}" dt="2024-04-04T12:06:26.366" v="927" actId="1076"/>
          <ac:spMkLst>
            <pc:docMk/>
            <pc:sldMk cId="2583099645" sldId="3839"/>
            <ac:spMk id="5" creationId="{F578F563-0BC7-BE7F-86AF-5606E33E6FC0}"/>
          </ac:spMkLst>
        </pc:spChg>
        <pc:picChg chg="mod">
          <ac:chgData name="Marie-Christine Messier" userId="c580fcd8-7bba-47ec-91ca-5582dada7824" providerId="ADAL" clId="{1DB95CE3-57A3-9A49-9048-70B9B986DADB}" dt="2024-04-04T12:06:22.997" v="926" actId="14826"/>
          <ac:picMkLst>
            <pc:docMk/>
            <pc:sldMk cId="2583099645" sldId="3839"/>
            <ac:picMk id="4" creationId="{D7235C09-6B02-B42D-E880-CBCAFC3A780B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6:47.265" v="931" actId="1076"/>
        <pc:sldMkLst>
          <pc:docMk/>
          <pc:sldMk cId="4116056325" sldId="3840"/>
        </pc:sldMkLst>
        <pc:spChg chg="mod">
          <ac:chgData name="Marie-Christine Messier" userId="c580fcd8-7bba-47ec-91ca-5582dada7824" providerId="ADAL" clId="{1DB95CE3-57A3-9A49-9048-70B9B986DADB}" dt="2024-04-04T12:06:47.265" v="931" actId="1076"/>
          <ac:spMkLst>
            <pc:docMk/>
            <pc:sldMk cId="4116056325" sldId="3840"/>
            <ac:spMk id="5" creationId="{D963098F-EB10-8877-272E-B28A6494F694}"/>
          </ac:spMkLst>
        </pc:spChg>
        <pc:picChg chg="mod">
          <ac:chgData name="Marie-Christine Messier" userId="c580fcd8-7bba-47ec-91ca-5582dada7824" providerId="ADAL" clId="{1DB95CE3-57A3-9A49-9048-70B9B986DADB}" dt="2024-04-04T12:06:43.383" v="930" actId="14826"/>
          <ac:picMkLst>
            <pc:docMk/>
            <pc:sldMk cId="4116056325" sldId="3840"/>
            <ac:picMk id="4" creationId="{D3FB3469-97AE-EFDE-63B6-9A42B644BB6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7:18.184" v="937" actId="1076"/>
        <pc:sldMkLst>
          <pc:docMk/>
          <pc:sldMk cId="2539398324" sldId="3841"/>
        </pc:sldMkLst>
        <pc:spChg chg="mod">
          <ac:chgData name="Marie-Christine Messier" userId="c580fcd8-7bba-47ec-91ca-5582dada7824" providerId="ADAL" clId="{1DB95CE3-57A3-9A49-9048-70B9B986DADB}" dt="2024-04-04T12:07:18.184" v="937" actId="1076"/>
          <ac:spMkLst>
            <pc:docMk/>
            <pc:sldMk cId="2539398324" sldId="3841"/>
            <ac:spMk id="5" creationId="{0CA2FF02-FF11-19E9-E2DB-C1AC1A56CFCB}"/>
          </ac:spMkLst>
        </pc:spChg>
        <pc:picChg chg="mod">
          <ac:chgData name="Marie-Christine Messier" userId="c580fcd8-7bba-47ec-91ca-5582dada7824" providerId="ADAL" clId="{1DB95CE3-57A3-9A49-9048-70B9B986DADB}" dt="2024-04-04T12:07:09.530" v="933" actId="14826"/>
          <ac:picMkLst>
            <pc:docMk/>
            <pc:sldMk cId="2539398324" sldId="3841"/>
            <ac:picMk id="4" creationId="{F8CD48FC-AF59-9017-6752-F32B1731289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7:42.162" v="940" actId="1076"/>
        <pc:sldMkLst>
          <pc:docMk/>
          <pc:sldMk cId="47236902" sldId="3842"/>
        </pc:sldMkLst>
        <pc:spChg chg="mod">
          <ac:chgData name="Marie-Christine Messier" userId="c580fcd8-7bba-47ec-91ca-5582dada7824" providerId="ADAL" clId="{1DB95CE3-57A3-9A49-9048-70B9B986DADB}" dt="2024-04-04T12:07:42.162" v="940" actId="1076"/>
          <ac:spMkLst>
            <pc:docMk/>
            <pc:sldMk cId="47236902" sldId="3842"/>
            <ac:spMk id="5" creationId="{C0DEBD5E-1163-AB48-DF25-04207AB046E1}"/>
          </ac:spMkLst>
        </pc:spChg>
        <pc:picChg chg="mod">
          <ac:chgData name="Marie-Christine Messier" userId="c580fcd8-7bba-47ec-91ca-5582dada7824" providerId="ADAL" clId="{1DB95CE3-57A3-9A49-9048-70B9B986DADB}" dt="2024-04-04T12:07:38.164" v="939" actId="14826"/>
          <ac:picMkLst>
            <pc:docMk/>
            <pc:sldMk cId="47236902" sldId="3842"/>
            <ac:picMk id="4" creationId="{B3AA4454-7C4D-C2C7-5A4C-C6B785111AD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8:04.419" v="943" actId="1076"/>
        <pc:sldMkLst>
          <pc:docMk/>
          <pc:sldMk cId="2477028483" sldId="3843"/>
        </pc:sldMkLst>
        <pc:spChg chg="mod">
          <ac:chgData name="Marie-Christine Messier" userId="c580fcd8-7bba-47ec-91ca-5582dada7824" providerId="ADAL" clId="{1DB95CE3-57A3-9A49-9048-70B9B986DADB}" dt="2024-04-04T12:08:04.419" v="943" actId="1076"/>
          <ac:spMkLst>
            <pc:docMk/>
            <pc:sldMk cId="2477028483" sldId="3843"/>
            <ac:spMk id="5" creationId="{5CB757D4-8723-37F2-35E8-A20F8D534172}"/>
          </ac:spMkLst>
        </pc:spChg>
        <pc:picChg chg="mod">
          <ac:chgData name="Marie-Christine Messier" userId="c580fcd8-7bba-47ec-91ca-5582dada7824" providerId="ADAL" clId="{1DB95CE3-57A3-9A49-9048-70B9B986DADB}" dt="2024-04-04T12:08:01.023" v="942" actId="14826"/>
          <ac:picMkLst>
            <pc:docMk/>
            <pc:sldMk cId="2477028483" sldId="3843"/>
            <ac:picMk id="4" creationId="{E689F226-0141-ABF3-3CA0-607BF253E9D7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8:21.616" v="946" actId="1076"/>
        <pc:sldMkLst>
          <pc:docMk/>
          <pc:sldMk cId="2714562488" sldId="3844"/>
        </pc:sldMkLst>
        <pc:spChg chg="mod">
          <ac:chgData name="Marie-Christine Messier" userId="c580fcd8-7bba-47ec-91ca-5582dada7824" providerId="ADAL" clId="{1DB95CE3-57A3-9A49-9048-70B9B986DADB}" dt="2024-04-04T12:08:21.616" v="946" actId="1076"/>
          <ac:spMkLst>
            <pc:docMk/>
            <pc:sldMk cId="2714562488" sldId="3844"/>
            <ac:spMk id="5" creationId="{2421338E-8687-4B2D-03C5-4D486455C032}"/>
          </ac:spMkLst>
        </pc:spChg>
        <pc:picChg chg="mod">
          <ac:chgData name="Marie-Christine Messier" userId="c580fcd8-7bba-47ec-91ca-5582dada7824" providerId="ADAL" clId="{1DB95CE3-57A3-9A49-9048-70B9B986DADB}" dt="2024-04-04T12:08:17.961" v="945" actId="14826"/>
          <ac:picMkLst>
            <pc:docMk/>
            <pc:sldMk cId="2714562488" sldId="3844"/>
            <ac:picMk id="4" creationId="{BFCD493D-E3FC-AD11-D89B-7E8A33522D4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01.658" v="953" actId="1076"/>
        <pc:sldMkLst>
          <pc:docMk/>
          <pc:sldMk cId="156617370" sldId="3845"/>
        </pc:sldMkLst>
        <pc:spChg chg="mod">
          <ac:chgData name="Marie-Christine Messier" userId="c580fcd8-7bba-47ec-91ca-5582dada7824" providerId="ADAL" clId="{1DB95CE3-57A3-9A49-9048-70B9B986DADB}" dt="2024-04-04T12:09:01.658" v="953" actId="1076"/>
          <ac:spMkLst>
            <pc:docMk/>
            <pc:sldMk cId="156617370" sldId="3845"/>
            <ac:spMk id="5" creationId="{EB2D55AB-A1CF-B366-9994-046789332DD4}"/>
          </ac:spMkLst>
        </pc:spChg>
        <pc:picChg chg="mod">
          <ac:chgData name="Marie-Christine Messier" userId="c580fcd8-7bba-47ec-91ca-5582dada7824" providerId="ADAL" clId="{1DB95CE3-57A3-9A49-9048-70B9B986DADB}" dt="2024-04-04T12:08:57.101" v="952" actId="14826"/>
          <ac:picMkLst>
            <pc:docMk/>
            <pc:sldMk cId="156617370" sldId="3845"/>
            <ac:picMk id="4" creationId="{4A3572F1-6C54-FF7E-5BA3-9E2C24925CBE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20.775" v="956" actId="1076"/>
        <pc:sldMkLst>
          <pc:docMk/>
          <pc:sldMk cId="1189211064" sldId="3846"/>
        </pc:sldMkLst>
        <pc:spChg chg="mod">
          <ac:chgData name="Marie-Christine Messier" userId="c580fcd8-7bba-47ec-91ca-5582dada7824" providerId="ADAL" clId="{1DB95CE3-57A3-9A49-9048-70B9B986DADB}" dt="2024-04-04T12:09:20.775" v="956" actId="1076"/>
          <ac:spMkLst>
            <pc:docMk/>
            <pc:sldMk cId="1189211064" sldId="3846"/>
            <ac:spMk id="5" creationId="{D7285420-6DF6-F97D-4F17-C7F3FF9F8767}"/>
          </ac:spMkLst>
        </pc:spChg>
        <pc:picChg chg="mod">
          <ac:chgData name="Marie-Christine Messier" userId="c580fcd8-7bba-47ec-91ca-5582dada7824" providerId="ADAL" clId="{1DB95CE3-57A3-9A49-9048-70B9B986DADB}" dt="2024-04-04T12:09:17.108" v="955" actId="14826"/>
          <ac:picMkLst>
            <pc:docMk/>
            <pc:sldMk cId="1189211064" sldId="3846"/>
            <ac:picMk id="4" creationId="{8B2AA616-A441-1252-DAFB-0E78C96CBE40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09:37.785" v="959" actId="1076"/>
        <pc:sldMkLst>
          <pc:docMk/>
          <pc:sldMk cId="832709628" sldId="3847"/>
        </pc:sldMkLst>
        <pc:spChg chg="mod">
          <ac:chgData name="Marie-Christine Messier" userId="c580fcd8-7bba-47ec-91ca-5582dada7824" providerId="ADAL" clId="{1DB95CE3-57A3-9A49-9048-70B9B986DADB}" dt="2024-04-04T12:09:37.785" v="959" actId="1076"/>
          <ac:spMkLst>
            <pc:docMk/>
            <pc:sldMk cId="832709628" sldId="3847"/>
            <ac:spMk id="5" creationId="{E79DA4E1-6AA8-05DB-0F1E-B3A3638F6E36}"/>
          </ac:spMkLst>
        </pc:spChg>
        <pc:picChg chg="mod">
          <ac:chgData name="Marie-Christine Messier" userId="c580fcd8-7bba-47ec-91ca-5582dada7824" providerId="ADAL" clId="{1DB95CE3-57A3-9A49-9048-70B9B986DADB}" dt="2024-04-04T12:09:33.705" v="958" actId="14826"/>
          <ac:picMkLst>
            <pc:docMk/>
            <pc:sldMk cId="832709628" sldId="3847"/>
            <ac:picMk id="4" creationId="{6C8C68E5-6F89-E058-A931-992D089B964D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23:38.639" v="10" actId="1076"/>
        <pc:sldMkLst>
          <pc:docMk/>
          <pc:sldMk cId="2650076770" sldId="3848"/>
        </pc:sldMkLst>
        <pc:spChg chg="mod">
          <ac:chgData name="Marie-Christine Messier" userId="c580fcd8-7bba-47ec-91ca-5582dada7824" providerId="ADAL" clId="{1DB95CE3-57A3-9A49-9048-70B9B986DADB}" dt="2024-04-04T10:23:38.639" v="10" actId="1076"/>
          <ac:spMkLst>
            <pc:docMk/>
            <pc:sldMk cId="2650076770" sldId="384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3:52.414" v="11" actId="113"/>
        <pc:sldMkLst>
          <pc:docMk/>
          <pc:sldMk cId="136836752" sldId="3849"/>
        </pc:sldMkLst>
        <pc:spChg chg="mod">
          <ac:chgData name="Marie-Christine Messier" userId="c580fcd8-7bba-47ec-91ca-5582dada7824" providerId="ADAL" clId="{1DB95CE3-57A3-9A49-9048-70B9B986DADB}" dt="2024-04-04T10:23:52.414" v="11" actId="113"/>
          <ac:spMkLst>
            <pc:docMk/>
            <pc:sldMk cId="136836752" sldId="384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08.521" v="79" actId="790"/>
        <pc:sldMkLst>
          <pc:docMk/>
          <pc:sldMk cId="2096802454" sldId="3852"/>
        </pc:sldMkLst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08.521" v="79" actId="790"/>
          <ac:spMkLst>
            <pc:docMk/>
            <pc:sldMk cId="2096802454" sldId="3852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21.437" v="80" actId="790"/>
        <pc:sldMkLst>
          <pc:docMk/>
          <pc:sldMk cId="1735467655" sldId="3853"/>
        </pc:sldMkLst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21.437" v="80" actId="790"/>
          <ac:spMkLst>
            <pc:docMk/>
            <pc:sldMk cId="1735467655" sldId="3853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30.371" v="81" actId="790"/>
        <pc:sldMkLst>
          <pc:docMk/>
          <pc:sldMk cId="1508917575" sldId="3854"/>
        </pc:sldMkLst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30.371" v="81" actId="790"/>
          <ac:spMkLst>
            <pc:docMk/>
            <pc:sldMk cId="1508917575" sldId="3854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7:39.517" v="82" actId="790"/>
        <pc:sldMkLst>
          <pc:docMk/>
          <pc:sldMk cId="799553109" sldId="3855"/>
        </pc:sldMkLst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4" creationId="{A021073C-9272-81CA-563A-870AD886B8C8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5" creationId="{75BB1441-1152-F34E-D6C0-E2371A97D58E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6" creationId="{0E62B1EE-AC71-BC71-67CB-E5F5B0E06352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8" creationId="{A5B018F3-E2C7-C354-E367-878CD29363CB}"/>
          </ac:spMkLst>
        </pc:spChg>
        <pc:spChg chg="mod">
          <ac:chgData name="Marie-Christine Messier" userId="c580fcd8-7bba-47ec-91ca-5582dada7824" providerId="ADAL" clId="{1DB95CE3-57A3-9A49-9048-70B9B986DADB}" dt="2024-04-04T10:27:39.517" v="82" actId="790"/>
          <ac:spMkLst>
            <pc:docMk/>
            <pc:sldMk cId="799553109" sldId="3855"/>
            <ac:spMk id="9" creationId="{39C365A6-E1DD-C62D-40EC-226B50FF7D7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2:17:12.568" v="1019" actId="2085"/>
        <pc:sldMkLst>
          <pc:docMk/>
          <pc:sldMk cId="2985230705" sldId="3857"/>
        </pc:sldMkLst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0:50:14.904" v="182" actId="20577"/>
          <ac:spMkLst>
            <pc:docMk/>
            <pc:sldMk cId="2985230705" sldId="3857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7:12.568" v="1019" actId="2085"/>
          <ac:spMkLst>
            <pc:docMk/>
            <pc:sldMk cId="2985230705" sldId="3857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2:17:05.742" v="1018" actId="2085"/>
        <pc:sldMkLst>
          <pc:docMk/>
          <pc:sldMk cId="374580422" sldId="3858"/>
        </pc:sldMkLst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6" creationId="{7E60DCF4-2639-96A1-7784-333AE9038EC2}"/>
          </ac:spMkLst>
        </pc:spChg>
        <pc:spChg chg="mod">
          <ac:chgData name="Marie-Christine Messier" userId="c580fcd8-7bba-47ec-91ca-5582dada7824" providerId="ADAL" clId="{1DB95CE3-57A3-9A49-9048-70B9B986DADB}" dt="2024-04-04T10:50:23.624" v="185" actId="1076"/>
          <ac:spMkLst>
            <pc:docMk/>
            <pc:sldMk cId="374580422" sldId="3858"/>
            <ac:spMk id="8" creationId="{A52E948B-1F08-DCA0-B299-8279C134ABA9}"/>
          </ac:spMkLst>
        </pc:spChg>
        <pc:spChg chg="mod">
          <ac:chgData name="Marie-Christine Messier" userId="c580fcd8-7bba-47ec-91ca-5582dada7824" providerId="ADAL" clId="{1DB95CE3-57A3-9A49-9048-70B9B986DADB}" dt="2024-04-04T10:50:19.903" v="184" actId="20577"/>
          <ac:spMkLst>
            <pc:docMk/>
            <pc:sldMk cId="374580422" sldId="3858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7:05.742" v="1018" actId="2085"/>
          <ac:spMkLst>
            <pc:docMk/>
            <pc:sldMk cId="374580422" sldId="3858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2:43.175" v="103" actId="14100"/>
        <pc:sldMkLst>
          <pc:docMk/>
          <pc:sldMk cId="3917501570" sldId="3859"/>
        </pc:sldMkLst>
        <pc:spChg chg="mod">
          <ac:chgData name="Marie-Christine Messier" userId="c580fcd8-7bba-47ec-91ca-5582dada7824" providerId="ADAL" clId="{1DB95CE3-57A3-9A49-9048-70B9B986DADB}" dt="2024-04-04T10:42:43.175" v="103" actId="14100"/>
          <ac:spMkLst>
            <pc:docMk/>
            <pc:sldMk cId="3917501570" sldId="3859"/>
            <ac:spMk id="6" creationId="{31D7850F-624B-5694-4C50-460032477180}"/>
          </ac:spMkLst>
        </pc:spChg>
        <pc:picChg chg="mod">
          <ac:chgData name="Marie-Christine Messier" userId="c580fcd8-7bba-47ec-91ca-5582dada7824" providerId="ADAL" clId="{1DB95CE3-57A3-9A49-9048-70B9B986DADB}" dt="2024-04-04T10:42:31.499" v="101" actId="14826"/>
          <ac:picMkLst>
            <pc:docMk/>
            <pc:sldMk cId="3917501570" sldId="3859"/>
            <ac:picMk id="5" creationId="{29025C20-72ED-8688-99EC-019F101CEFA6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2:16:41.457" v="1015" actId="2085"/>
        <pc:sldMkLst>
          <pc:docMk/>
          <pc:sldMk cId="4257196065" sldId="3860"/>
        </pc:sldMkLst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5" creationId="{8DE3BBD3-277B-4341-1DDD-B6CFB2A76555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6" creationId="{7E60DCF4-2639-96A1-7784-333AE9038EC2}"/>
          </ac:spMkLst>
        </pc:spChg>
        <pc:spChg chg="mod">
          <ac:chgData name="Marie-Christine Messier" userId="c580fcd8-7bba-47ec-91ca-5582dada7824" providerId="ADAL" clId="{1DB95CE3-57A3-9A49-9048-70B9B986DADB}" dt="2024-04-04T10:50:28.066" v="186" actId="20577"/>
          <ac:spMkLst>
            <pc:docMk/>
            <pc:sldMk cId="4257196065" sldId="3860"/>
            <ac:spMk id="11" creationId="{6D883518-3DA2-60A9-9696-701E4850B7DD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3" creationId="{0FD08D8B-3127-3491-3F3A-F49A0B2EA295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4" creationId="{79859BEB-5E49-7DCC-6A7D-15D5E3B5CD6B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5" creationId="{165B1B57-2112-FE06-BE7C-4C1279C38C56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6" creationId="{AA1259D1-3644-D7DC-C9D7-48255885899A}"/>
          </ac:spMkLst>
        </pc:spChg>
        <pc:spChg chg="mod">
          <ac:chgData name="Marie-Christine Messier" userId="c580fcd8-7bba-47ec-91ca-5582dada7824" providerId="ADAL" clId="{1DB95CE3-57A3-9A49-9048-70B9B986DADB}" dt="2024-04-04T12:16:41.457" v="1015" actId="2085"/>
          <ac:spMkLst>
            <pc:docMk/>
            <pc:sldMk cId="4257196065" sldId="3860"/>
            <ac:spMk id="17" creationId="{24534ED8-05ED-7DBE-1A6A-62EB5358AD6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3:05.642" v="106" actId="1076"/>
        <pc:sldMkLst>
          <pc:docMk/>
          <pc:sldMk cId="3002070843" sldId="3861"/>
        </pc:sldMkLst>
        <pc:spChg chg="mod">
          <ac:chgData name="Marie-Christine Messier" userId="c580fcd8-7bba-47ec-91ca-5582dada7824" providerId="ADAL" clId="{1DB95CE3-57A3-9A49-9048-70B9B986DADB}" dt="2024-04-04T10:43:05.642" v="106" actId="1076"/>
          <ac:spMkLst>
            <pc:docMk/>
            <pc:sldMk cId="3002070843" sldId="3861"/>
            <ac:spMk id="11" creationId="{50B923E5-517E-5509-ECC2-3CDCC5892701}"/>
          </ac:spMkLst>
        </pc:spChg>
        <pc:picChg chg="mod">
          <ac:chgData name="Marie-Christine Messier" userId="c580fcd8-7bba-47ec-91ca-5582dada7824" providerId="ADAL" clId="{1DB95CE3-57A3-9A49-9048-70B9B986DADB}" dt="2024-04-04T10:43:02.119" v="105" actId="14826"/>
          <ac:picMkLst>
            <pc:docMk/>
            <pc:sldMk cId="3002070843" sldId="3861"/>
            <ac:picMk id="13" creationId="{5E40B773-9A83-1E4E-2DDB-194C31D7AC23}"/>
          </ac:picMkLst>
        </pc:picChg>
      </pc:sldChg>
      <pc:sldChg chg="modSp mod">
        <pc:chgData name="Marie-Christine Messier" userId="c580fcd8-7bba-47ec-91ca-5582dada7824" providerId="ADAL" clId="{1DB95CE3-57A3-9A49-9048-70B9B986DADB}" dt="2024-04-04T10:47:36.865" v="156" actId="1076"/>
        <pc:sldMkLst>
          <pc:docMk/>
          <pc:sldMk cId="879689309" sldId="3862"/>
        </pc:sldMkLst>
        <pc:spChg chg="mod">
          <ac:chgData name="Marie-Christine Messier" userId="c580fcd8-7bba-47ec-91ca-5582dada7824" providerId="ADAL" clId="{1DB95CE3-57A3-9A49-9048-70B9B986DADB}" dt="2024-04-04T10:47:36.865" v="156" actId="1076"/>
          <ac:spMkLst>
            <pc:docMk/>
            <pc:sldMk cId="879689309" sldId="386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43.836" v="158" actId="1076"/>
        <pc:sldMkLst>
          <pc:docMk/>
          <pc:sldMk cId="3335556727" sldId="3863"/>
        </pc:sldMkLst>
        <pc:spChg chg="mod">
          <ac:chgData name="Marie-Christine Messier" userId="c580fcd8-7bba-47ec-91ca-5582dada7824" providerId="ADAL" clId="{1DB95CE3-57A3-9A49-9048-70B9B986DADB}" dt="2024-04-04T10:47:43.836" v="158" actId="1076"/>
          <ac:spMkLst>
            <pc:docMk/>
            <pc:sldMk cId="3335556727" sldId="386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27.705" v="154" actId="1076"/>
        <pc:sldMkLst>
          <pc:docMk/>
          <pc:sldMk cId="3868964500" sldId="3864"/>
        </pc:sldMkLst>
        <pc:spChg chg="mod">
          <ac:chgData name="Marie-Christine Messier" userId="c580fcd8-7bba-47ec-91ca-5582dada7824" providerId="ADAL" clId="{1DB95CE3-57A3-9A49-9048-70B9B986DADB}" dt="2024-04-04T10:47:27.705" v="154" actId="1076"/>
          <ac:spMkLst>
            <pc:docMk/>
            <pc:sldMk cId="3868964500" sldId="386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7:21.233" v="151" actId="1076"/>
        <pc:sldMkLst>
          <pc:docMk/>
          <pc:sldMk cId="4291740322" sldId="3865"/>
        </pc:sldMkLst>
        <pc:spChg chg="mod">
          <ac:chgData name="Marie-Christine Messier" userId="c580fcd8-7bba-47ec-91ca-5582dada7824" providerId="ADAL" clId="{1DB95CE3-57A3-9A49-9048-70B9B986DADB}" dt="2024-04-04T10:47:21.233" v="151" actId="1076"/>
          <ac:spMkLst>
            <pc:docMk/>
            <pc:sldMk cId="4291740322" sldId="386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29:24.044" v="89" actId="208"/>
        <pc:sldMkLst>
          <pc:docMk/>
          <pc:sldMk cId="2360099895" sldId="3872"/>
        </pc:sldMkLst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11" creationId="{D230E67E-9BB6-85C8-6778-1D45EEA8D1D4}"/>
          </ac:cxnSpMkLst>
        </pc:cxnChg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19" creationId="{B1A2E35D-B9A3-CB33-9588-0DF6476A0F0B}"/>
          </ac:cxnSpMkLst>
        </pc:cxnChg>
        <pc:cxnChg chg="mod">
          <ac:chgData name="Marie-Christine Messier" userId="c580fcd8-7bba-47ec-91ca-5582dada7824" providerId="ADAL" clId="{1DB95CE3-57A3-9A49-9048-70B9B986DADB}" dt="2024-04-04T10:29:24.044" v="89" actId="208"/>
          <ac:cxnSpMkLst>
            <pc:docMk/>
            <pc:sldMk cId="2360099895" sldId="3872"/>
            <ac:cxnSpMk id="26" creationId="{8AC23277-830C-4C68-F708-49E81E1841E1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0:37.752" v="187" actId="20577"/>
        <pc:sldMkLst>
          <pc:docMk/>
          <pc:sldMk cId="2180534060" sldId="3874"/>
        </pc:sldMkLst>
        <pc:spChg chg="mod">
          <ac:chgData name="Marie-Christine Messier" userId="c580fcd8-7bba-47ec-91ca-5582dada7824" providerId="ADAL" clId="{1DB95CE3-57A3-9A49-9048-70B9B986DADB}" dt="2024-04-04T10:50:37.752" v="187" actId="20577"/>
          <ac:spMkLst>
            <pc:docMk/>
            <pc:sldMk cId="2180534060" sldId="3874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0:45.054" v="192" actId="20577"/>
        <pc:sldMkLst>
          <pc:docMk/>
          <pc:sldMk cId="1080680067" sldId="3875"/>
        </pc:sldMkLst>
        <pc:spChg chg="mod">
          <ac:chgData name="Marie-Christine Messier" userId="c580fcd8-7bba-47ec-91ca-5582dada7824" providerId="ADAL" clId="{1DB95CE3-57A3-9A49-9048-70B9B986DADB}" dt="2024-04-04T10:50:45.054" v="192" actId="20577"/>
          <ac:spMkLst>
            <pc:docMk/>
            <pc:sldMk cId="1080680067" sldId="3875"/>
            <ac:spMk id="11" creationId="{6D883518-3DA2-60A9-9696-701E4850B7DD}"/>
          </ac:spMkLst>
        </pc:spChg>
      </pc:sldChg>
      <pc:sldChg chg="modSp mod setBg modClrScheme chgLayout">
        <pc:chgData name="Marie-Christine Messier" userId="c580fcd8-7bba-47ec-91ca-5582dada7824" providerId="ADAL" clId="{1DB95CE3-57A3-9A49-9048-70B9B986DADB}" dt="2024-04-04T10:47:05.161" v="146" actId="20577"/>
        <pc:sldMkLst>
          <pc:docMk/>
          <pc:sldMk cId="957649566" sldId="3877"/>
        </pc:sldMkLst>
        <pc:spChg chg="mod">
          <ac:chgData name="Marie-Christine Messier" userId="c580fcd8-7bba-47ec-91ca-5582dada7824" providerId="ADAL" clId="{1DB95CE3-57A3-9A49-9048-70B9B986DADB}" dt="2024-04-04T10:47:05.161" v="146" actId="20577"/>
          <ac:spMkLst>
            <pc:docMk/>
            <pc:sldMk cId="957649566" sldId="3877"/>
            <ac:spMk id="2" creationId="{F3624A4B-A4AC-2D48-A24A-6E9211CAD074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0:51.713" v="194" actId="20577"/>
        <pc:sldMkLst>
          <pc:docMk/>
          <pc:sldMk cId="2720337245" sldId="3878"/>
        </pc:sldMkLst>
        <pc:spChg chg="mod">
          <ac:chgData name="Marie-Christine Messier" userId="c580fcd8-7bba-47ec-91ca-5582dada7824" providerId="ADAL" clId="{1DB95CE3-57A3-9A49-9048-70B9B986DADB}" dt="2024-04-04T10:50:51.713" v="194" actId="20577"/>
          <ac:spMkLst>
            <pc:docMk/>
            <pc:sldMk cId="2720337245" sldId="3878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6:51.253" v="142" actId="1076"/>
        <pc:sldMkLst>
          <pc:docMk/>
          <pc:sldMk cId="3332120945" sldId="3879"/>
        </pc:sldMkLst>
        <pc:spChg chg="mod">
          <ac:chgData name="Marie-Christine Messier" userId="c580fcd8-7bba-47ec-91ca-5582dada7824" providerId="ADAL" clId="{1DB95CE3-57A3-9A49-9048-70B9B986DADB}" dt="2024-04-04T10:46:51.253" v="142" actId="1076"/>
          <ac:spMkLst>
            <pc:docMk/>
            <pc:sldMk cId="3332120945" sldId="387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8:12.050" v="161" actId="1582"/>
        <pc:sldMkLst>
          <pc:docMk/>
          <pc:sldMk cId="928867374" sldId="3880"/>
        </pc:sldMkLst>
        <pc:cxnChg chg="mod">
          <ac:chgData name="Marie-Christine Messier" userId="c580fcd8-7bba-47ec-91ca-5582dada7824" providerId="ADAL" clId="{1DB95CE3-57A3-9A49-9048-70B9B986DADB}" dt="2024-04-04T10:48:12.050" v="161" actId="1582"/>
          <ac:cxnSpMkLst>
            <pc:docMk/>
            <pc:sldMk cId="928867374" sldId="3880"/>
            <ac:cxnSpMk id="15" creationId="{CC0803D7-27DB-E870-EEB5-3B4BE319231F}"/>
          </ac:cxnSpMkLst>
        </pc:cxnChg>
        <pc:cxnChg chg="mod">
          <ac:chgData name="Marie-Christine Messier" userId="c580fcd8-7bba-47ec-91ca-5582dada7824" providerId="ADAL" clId="{1DB95CE3-57A3-9A49-9048-70B9B986DADB}" dt="2024-04-04T10:48:12.050" v="161" actId="1582"/>
          <ac:cxnSpMkLst>
            <pc:docMk/>
            <pc:sldMk cId="928867374" sldId="3880"/>
            <ac:cxnSpMk id="20" creationId="{FEAC70E9-F31A-825C-EB3E-78B27CAAC2D9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0:58.621" v="195" actId="20577"/>
        <pc:sldMkLst>
          <pc:docMk/>
          <pc:sldMk cId="908128855" sldId="3881"/>
        </pc:sldMkLst>
        <pc:spChg chg="mod">
          <ac:chgData name="Marie-Christine Messier" userId="c580fcd8-7bba-47ec-91ca-5582dada7824" providerId="ADAL" clId="{1DB95CE3-57A3-9A49-9048-70B9B986DADB}" dt="2024-04-04T10:50:58.621" v="195" actId="20577"/>
          <ac:spMkLst>
            <pc:docMk/>
            <pc:sldMk cId="908128855" sldId="3881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09.491" v="198" actId="14100"/>
        <pc:sldMkLst>
          <pc:docMk/>
          <pc:sldMk cId="2068484343" sldId="3883"/>
        </pc:sldMkLst>
        <pc:spChg chg="mod">
          <ac:chgData name="Marie-Christine Messier" userId="c580fcd8-7bba-47ec-91ca-5582dada7824" providerId="ADAL" clId="{1DB95CE3-57A3-9A49-9048-70B9B986DADB}" dt="2024-04-04T10:51:09.491" v="198" actId="14100"/>
          <ac:spMkLst>
            <pc:docMk/>
            <pc:sldMk cId="2068484343" sldId="3883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15.060" v="199" actId="12"/>
        <pc:sldMkLst>
          <pc:docMk/>
          <pc:sldMk cId="2574420759" sldId="3884"/>
        </pc:sldMkLst>
        <pc:spChg chg="mod">
          <ac:chgData name="Marie-Christine Messier" userId="c580fcd8-7bba-47ec-91ca-5582dada7824" providerId="ADAL" clId="{1DB95CE3-57A3-9A49-9048-70B9B986DADB}" dt="2024-04-04T10:51:15.060" v="199" actId="12"/>
          <ac:spMkLst>
            <pc:docMk/>
            <pc:sldMk cId="2574420759" sldId="3884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21.046" v="201" actId="14100"/>
        <pc:sldMkLst>
          <pc:docMk/>
          <pc:sldMk cId="3368546621" sldId="3885"/>
        </pc:sldMkLst>
        <pc:spChg chg="mod">
          <ac:chgData name="Marie-Christine Messier" userId="c580fcd8-7bba-47ec-91ca-5582dada7824" providerId="ADAL" clId="{1DB95CE3-57A3-9A49-9048-70B9B986DADB}" dt="2024-04-04T10:51:21.046" v="201" actId="14100"/>
          <ac:spMkLst>
            <pc:docMk/>
            <pc:sldMk cId="3368546621" sldId="3885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25.560" v="202" actId="12"/>
        <pc:sldMkLst>
          <pc:docMk/>
          <pc:sldMk cId="4105269261" sldId="3886"/>
        </pc:sldMkLst>
        <pc:spChg chg="mod">
          <ac:chgData name="Marie-Christine Messier" userId="c580fcd8-7bba-47ec-91ca-5582dada7824" providerId="ADAL" clId="{1DB95CE3-57A3-9A49-9048-70B9B986DADB}" dt="2024-04-04T10:51:25.560" v="202" actId="12"/>
          <ac:spMkLst>
            <pc:docMk/>
            <pc:sldMk cId="4105269261" sldId="3886"/>
            <ac:spMk id="11" creationId="{6D883518-3DA2-60A9-9696-701E4850B7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8:56.825" v="173" actId="1076"/>
        <pc:sldMkLst>
          <pc:docMk/>
          <pc:sldMk cId="1100090485" sldId="3887"/>
        </pc:sldMkLst>
        <pc:spChg chg="mod">
          <ac:chgData name="Marie-Christine Messier" userId="c580fcd8-7bba-47ec-91ca-5582dada7824" providerId="ADAL" clId="{1DB95CE3-57A3-9A49-9048-70B9B986DADB}" dt="2024-04-04T10:48:56.825" v="173" actId="1076"/>
          <ac:spMkLst>
            <pc:docMk/>
            <pc:sldMk cId="1100090485" sldId="388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1:34.711" v="203" actId="20577"/>
        <pc:sldMkLst>
          <pc:docMk/>
          <pc:sldMk cId="852727073" sldId="3890"/>
        </pc:sldMkLst>
        <pc:spChg chg="mod">
          <ac:chgData name="Marie-Christine Messier" userId="c580fcd8-7bba-47ec-91ca-5582dada7824" providerId="ADAL" clId="{1DB95CE3-57A3-9A49-9048-70B9B986DADB}" dt="2024-04-04T10:51:34.711" v="203" actId="20577"/>
          <ac:spMkLst>
            <pc:docMk/>
            <pc:sldMk cId="852727073" sldId="389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08.707" v="224" actId="14100"/>
        <pc:sldMkLst>
          <pc:docMk/>
          <pc:sldMk cId="2368254877" sldId="3891"/>
        </pc:sldMkLst>
        <pc:spChg chg="mod">
          <ac:chgData name="Marie-Christine Messier" userId="c580fcd8-7bba-47ec-91ca-5582dada7824" providerId="ADAL" clId="{1DB95CE3-57A3-9A49-9048-70B9B986DADB}" dt="2024-04-04T10:53:08.707" v="224" actId="14100"/>
          <ac:spMkLst>
            <pc:docMk/>
            <pc:sldMk cId="2368254877" sldId="3891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29.220" v="175" actId="20577"/>
          <ac:spMkLst>
            <pc:docMk/>
            <pc:sldMk cId="2368254877" sldId="3891"/>
            <ac:spMk id="31" creationId="{536CACA8-CD16-8A9A-F61D-C5FD87D902CC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51.368" v="221" actId="14100"/>
        <pc:sldMkLst>
          <pc:docMk/>
          <pc:sldMk cId="646499084" sldId="3892"/>
        </pc:sldMkLst>
        <pc:spChg chg="mod">
          <ac:chgData name="Marie-Christine Messier" userId="c580fcd8-7bba-47ec-91ca-5582dada7824" providerId="ADAL" clId="{1DB95CE3-57A3-9A49-9048-70B9B986DADB}" dt="2024-04-04T10:52:51.368" v="221" actId="14100"/>
          <ac:spMkLst>
            <pc:docMk/>
            <pc:sldMk cId="646499084" sldId="3892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34.124" v="176" actId="14100"/>
          <ac:spMkLst>
            <pc:docMk/>
            <pc:sldMk cId="646499084" sldId="3892"/>
            <ac:spMk id="44" creationId="{257EBCCC-BFEA-BCDF-332B-770F4AD7838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40.305" v="218" actId="1076"/>
        <pc:sldMkLst>
          <pc:docMk/>
          <pc:sldMk cId="447722698" sldId="3893"/>
        </pc:sldMkLst>
        <pc:spChg chg="mod">
          <ac:chgData name="Marie-Christine Messier" userId="c580fcd8-7bba-47ec-91ca-5582dada7824" providerId="ADAL" clId="{1DB95CE3-57A3-9A49-9048-70B9B986DADB}" dt="2024-04-04T10:52:40.305" v="218" actId="1076"/>
          <ac:spMkLst>
            <pc:docMk/>
            <pc:sldMk cId="447722698" sldId="389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44.756" v="219" actId="1076"/>
        <pc:sldMkLst>
          <pc:docMk/>
          <pc:sldMk cId="1578689254" sldId="3894"/>
        </pc:sldMkLst>
        <pc:spChg chg="mod">
          <ac:chgData name="Marie-Christine Messier" userId="c580fcd8-7bba-47ec-91ca-5582dada7824" providerId="ADAL" clId="{1DB95CE3-57A3-9A49-9048-70B9B986DADB}" dt="2024-04-04T10:52:44.756" v="219" actId="1076"/>
          <ac:spMkLst>
            <pc:docMk/>
            <pc:sldMk cId="1578689254" sldId="3894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36.448" v="217" actId="1076"/>
        <pc:sldMkLst>
          <pc:docMk/>
          <pc:sldMk cId="3410274818" sldId="3895"/>
        </pc:sldMkLst>
        <pc:spChg chg="mod">
          <ac:chgData name="Marie-Christine Messier" userId="c580fcd8-7bba-47ec-91ca-5582dada7824" providerId="ADAL" clId="{1DB95CE3-57A3-9A49-9048-70B9B986DADB}" dt="2024-04-04T10:52:36.448" v="217" actId="1076"/>
          <ac:spMkLst>
            <pc:docMk/>
            <pc:sldMk cId="3410274818" sldId="3895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32.352" v="216" actId="1076"/>
        <pc:sldMkLst>
          <pc:docMk/>
          <pc:sldMk cId="1853047244" sldId="3896"/>
        </pc:sldMkLst>
        <pc:spChg chg="mod">
          <ac:chgData name="Marie-Christine Messier" userId="c580fcd8-7bba-47ec-91ca-5582dada7824" providerId="ADAL" clId="{1DB95CE3-57A3-9A49-9048-70B9B986DADB}" dt="2024-04-04T10:52:32.352" v="216" actId="1076"/>
          <ac:spMkLst>
            <pc:docMk/>
            <pc:sldMk cId="1853047244" sldId="3896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49:43.929" v="177" actId="14100"/>
          <ac:spMkLst>
            <pc:docMk/>
            <pc:sldMk cId="1853047244" sldId="3896"/>
            <ac:spMk id="6" creationId="{E26A3B9A-8FBE-376A-E21F-CE040C206FDD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2:14.536" v="215" actId="1076"/>
        <pc:sldMkLst>
          <pc:docMk/>
          <pc:sldMk cId="3836149645" sldId="3897"/>
        </pc:sldMkLst>
        <pc:spChg chg="mod">
          <ac:chgData name="Marie-Christine Messier" userId="c580fcd8-7bba-47ec-91ca-5582dada7824" providerId="ADAL" clId="{1DB95CE3-57A3-9A49-9048-70B9B986DADB}" dt="2024-04-04T10:52:14.536" v="215" actId="1076"/>
          <ac:spMkLst>
            <pc:docMk/>
            <pc:sldMk cId="3836149645" sldId="3897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49:56.280" v="180" actId="1076"/>
        <pc:sldMkLst>
          <pc:docMk/>
          <pc:sldMk cId="86957943" sldId="3899"/>
        </pc:sldMkLst>
        <pc:spChg chg="mod">
          <ac:chgData name="Marie-Christine Messier" userId="c580fcd8-7bba-47ec-91ca-5582dada7824" providerId="ADAL" clId="{1DB95CE3-57A3-9A49-9048-70B9B986DADB}" dt="2024-04-04T10:49:56.280" v="180" actId="1076"/>
          <ac:spMkLst>
            <pc:docMk/>
            <pc:sldMk cId="86957943" sldId="389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31.746" v="225" actId="20577"/>
        <pc:sldMkLst>
          <pc:docMk/>
          <pc:sldMk cId="315305390" sldId="3901"/>
        </pc:sldMkLst>
        <pc:spChg chg="mod">
          <ac:chgData name="Marie-Christine Messier" userId="c580fcd8-7bba-47ec-91ca-5582dada7824" providerId="ADAL" clId="{1DB95CE3-57A3-9A49-9048-70B9B986DADB}" dt="2024-04-04T10:53:31.746" v="225" actId="20577"/>
          <ac:spMkLst>
            <pc:docMk/>
            <pc:sldMk cId="315305390" sldId="3901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37.666" v="229" actId="20577"/>
        <pc:sldMkLst>
          <pc:docMk/>
          <pc:sldMk cId="1109045463" sldId="3902"/>
        </pc:sldMkLst>
        <pc:spChg chg="mod">
          <ac:chgData name="Marie-Christine Messier" userId="c580fcd8-7bba-47ec-91ca-5582dada7824" providerId="ADAL" clId="{1DB95CE3-57A3-9A49-9048-70B9B986DADB}" dt="2024-04-04T10:53:37.666" v="229" actId="20577"/>
          <ac:spMkLst>
            <pc:docMk/>
            <pc:sldMk cId="1109045463" sldId="390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3:42.488" v="230" actId="20577"/>
        <pc:sldMkLst>
          <pc:docMk/>
          <pc:sldMk cId="2612207382" sldId="3904"/>
        </pc:sldMkLst>
        <pc:spChg chg="mod">
          <ac:chgData name="Marie-Christine Messier" userId="c580fcd8-7bba-47ec-91ca-5582dada7824" providerId="ADAL" clId="{1DB95CE3-57A3-9A49-9048-70B9B986DADB}" dt="2024-04-04T10:53:42.488" v="230" actId="20577"/>
          <ac:spMkLst>
            <pc:docMk/>
            <pc:sldMk cId="2612207382" sldId="3904"/>
            <ac:spMk id="4" creationId="{CCADD0E9-27F2-090A-148E-0CD98C09D790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0:53:55.018" v="238" actId="113"/>
        <pc:sldMkLst>
          <pc:docMk/>
          <pc:sldMk cId="2155781613" sldId="3905"/>
        </pc:sldMkLst>
        <pc:spChg chg="add del mod">
          <ac:chgData name="Marie-Christine Messier" userId="c580fcd8-7bba-47ec-91ca-5582dada7824" providerId="ADAL" clId="{1DB95CE3-57A3-9A49-9048-70B9B986DADB}" dt="2024-04-04T10:53:55.018" v="238" actId="113"/>
          <ac:spMkLst>
            <pc:docMk/>
            <pc:sldMk cId="2155781613" sldId="390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4:24.554" v="244" actId="1076"/>
        <pc:sldMkLst>
          <pc:docMk/>
          <pc:sldMk cId="3161165520" sldId="3908"/>
        </pc:sldMkLst>
        <pc:spChg chg="mod">
          <ac:chgData name="Marie-Christine Messier" userId="c580fcd8-7bba-47ec-91ca-5582dada7824" providerId="ADAL" clId="{1DB95CE3-57A3-9A49-9048-70B9B986DADB}" dt="2024-04-04T10:54:24.554" v="244" actId="1076"/>
          <ac:spMkLst>
            <pc:docMk/>
            <pc:sldMk cId="3161165520" sldId="390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07.782" v="252" actId="20577"/>
        <pc:sldMkLst>
          <pc:docMk/>
          <pc:sldMk cId="657525009" sldId="3910"/>
        </pc:sldMkLst>
        <pc:spChg chg="mod">
          <ac:chgData name="Marie-Christine Messier" userId="c580fcd8-7bba-47ec-91ca-5582dada7824" providerId="ADAL" clId="{1DB95CE3-57A3-9A49-9048-70B9B986DADB}" dt="2024-04-04T10:55:07.782" v="252" actId="20577"/>
          <ac:spMkLst>
            <pc:docMk/>
            <pc:sldMk cId="657525009" sldId="391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15.766" v="257" actId="20577"/>
        <pc:sldMkLst>
          <pc:docMk/>
          <pc:sldMk cId="3839713380" sldId="3911"/>
        </pc:sldMkLst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2" creationId="{15EA1DA3-E18E-487A-64CF-797AAAA5EE34}"/>
          </ac:spMkLst>
        </pc:spChg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3" creationId="{B8254073-25B7-8023-886F-22B2B7AE1F31}"/>
          </ac:spMkLst>
        </pc:spChg>
        <pc:spChg chg="mod">
          <ac:chgData name="Marie-Christine Messier" userId="c580fcd8-7bba-47ec-91ca-5582dada7824" providerId="ADAL" clId="{1DB95CE3-57A3-9A49-9048-70B9B986DADB}" dt="2024-04-04T10:55:15.766" v="257" actId="20577"/>
          <ac:spMkLst>
            <pc:docMk/>
            <pc:sldMk cId="3839713380" sldId="3911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54:49.171" v="247" actId="790"/>
          <ac:spMkLst>
            <pc:docMk/>
            <pc:sldMk cId="3839713380" sldId="3911"/>
            <ac:spMk id="7" creationId="{1A670F0F-93E5-E921-13B1-19D6037FC62C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21.130" v="260" actId="20577"/>
        <pc:sldMkLst>
          <pc:docMk/>
          <pc:sldMk cId="71752197" sldId="3913"/>
        </pc:sldMkLst>
        <pc:spChg chg="mod">
          <ac:chgData name="Marie-Christine Messier" userId="c580fcd8-7bba-47ec-91ca-5582dada7824" providerId="ADAL" clId="{1DB95CE3-57A3-9A49-9048-70B9B986DADB}" dt="2024-04-04T10:55:21.130" v="260" actId="20577"/>
          <ac:spMkLst>
            <pc:docMk/>
            <pc:sldMk cId="71752197" sldId="391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37.065" v="264" actId="1582"/>
        <pc:sldMkLst>
          <pc:docMk/>
          <pc:sldMk cId="1947605197" sldId="3914"/>
        </pc:sldMkLst>
        <pc:spChg chg="mod">
          <ac:chgData name="Marie-Christine Messier" userId="c580fcd8-7bba-47ec-91ca-5582dada7824" providerId="ADAL" clId="{1DB95CE3-57A3-9A49-9048-70B9B986DADB}" dt="2024-04-04T10:55:24.927" v="262" actId="20577"/>
          <ac:spMkLst>
            <pc:docMk/>
            <pc:sldMk cId="1947605197" sldId="3914"/>
            <ac:spMk id="4" creationId="{CCADD0E9-27F2-090A-148E-0CD98C09D790}"/>
          </ac:spMkLst>
        </pc:spChg>
        <pc:cxnChg chg="mod">
          <ac:chgData name="Marie-Christine Messier" userId="c580fcd8-7bba-47ec-91ca-5582dada7824" providerId="ADAL" clId="{1DB95CE3-57A3-9A49-9048-70B9B986DADB}" dt="2024-04-04T10:55:37.065" v="264" actId="1582"/>
          <ac:cxnSpMkLst>
            <pc:docMk/>
            <pc:sldMk cId="1947605197" sldId="3914"/>
            <ac:cxnSpMk id="11" creationId="{9F0FF302-C8C6-F9D1-1CFF-17ACF7C9DD2D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0:55:43.636" v="267" actId="20577"/>
        <pc:sldMkLst>
          <pc:docMk/>
          <pc:sldMk cId="3958943576" sldId="3915"/>
        </pc:sldMkLst>
        <pc:spChg chg="mod">
          <ac:chgData name="Marie-Christine Messier" userId="c580fcd8-7bba-47ec-91ca-5582dada7824" providerId="ADAL" clId="{1DB95CE3-57A3-9A49-9048-70B9B986DADB}" dt="2024-04-04T10:55:43.636" v="267" actId="20577"/>
          <ac:spMkLst>
            <pc:docMk/>
            <pc:sldMk cId="3958943576" sldId="3915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5:50.426" v="271" actId="20577"/>
        <pc:sldMkLst>
          <pc:docMk/>
          <pc:sldMk cId="937034961" sldId="3916"/>
        </pc:sldMkLst>
        <pc:spChg chg="mod">
          <ac:chgData name="Marie-Christine Messier" userId="c580fcd8-7bba-47ec-91ca-5582dada7824" providerId="ADAL" clId="{1DB95CE3-57A3-9A49-9048-70B9B986DADB}" dt="2024-04-04T10:55:50.426" v="271" actId="20577"/>
          <ac:spMkLst>
            <pc:docMk/>
            <pc:sldMk cId="937034961" sldId="3916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00.817" v="274" actId="20577"/>
        <pc:sldMkLst>
          <pc:docMk/>
          <pc:sldMk cId="4149817886" sldId="3918"/>
        </pc:sldMkLst>
        <pc:spChg chg="mod">
          <ac:chgData name="Marie-Christine Messier" userId="c580fcd8-7bba-47ec-91ca-5582dada7824" providerId="ADAL" clId="{1DB95CE3-57A3-9A49-9048-70B9B986DADB}" dt="2024-04-04T10:56:00.817" v="274" actId="20577"/>
          <ac:spMkLst>
            <pc:docMk/>
            <pc:sldMk cId="4149817886" sldId="3918"/>
            <ac:spMk id="4" creationId="{CCADD0E9-27F2-090A-148E-0CD98C09D790}"/>
          </ac:spMkLst>
        </pc:spChg>
        <pc:spChg chg="mod">
          <ac:chgData name="Marie-Christine Messier" userId="c580fcd8-7bba-47ec-91ca-5582dada7824" providerId="ADAL" clId="{1DB95CE3-57A3-9A49-9048-70B9B986DADB}" dt="2024-04-04T10:55:58.086" v="273" actId="20577"/>
          <ac:spMkLst>
            <pc:docMk/>
            <pc:sldMk cId="4149817886" sldId="3918"/>
            <ac:spMk id="5" creationId="{C00B344B-B65E-5FAA-E033-ECC675CE7CAE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28.672" v="279" actId="113"/>
        <pc:sldMkLst>
          <pc:docMk/>
          <pc:sldMk cId="3397052050" sldId="3919"/>
        </pc:sldMkLst>
        <pc:spChg chg="mod">
          <ac:chgData name="Marie-Christine Messier" userId="c580fcd8-7bba-47ec-91ca-5582dada7824" providerId="ADAL" clId="{1DB95CE3-57A3-9A49-9048-70B9B986DADB}" dt="2024-04-04T10:56:28.672" v="279" actId="113"/>
          <ac:spMkLst>
            <pc:docMk/>
            <pc:sldMk cId="3397052050" sldId="391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36.446" v="282" actId="14100"/>
        <pc:sldMkLst>
          <pc:docMk/>
          <pc:sldMk cId="2196356643" sldId="3920"/>
        </pc:sldMkLst>
        <pc:spChg chg="mod">
          <ac:chgData name="Marie-Christine Messier" userId="c580fcd8-7bba-47ec-91ca-5582dada7824" providerId="ADAL" clId="{1DB95CE3-57A3-9A49-9048-70B9B986DADB}" dt="2024-04-04T10:56:36.446" v="282" actId="14100"/>
          <ac:spMkLst>
            <pc:docMk/>
            <pc:sldMk cId="2196356643" sldId="392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6:56.850" v="292" actId="20577"/>
        <pc:sldMkLst>
          <pc:docMk/>
          <pc:sldMk cId="1339900988" sldId="3921"/>
        </pc:sldMkLst>
        <pc:spChg chg="mod">
          <ac:chgData name="Marie-Christine Messier" userId="c580fcd8-7bba-47ec-91ca-5582dada7824" providerId="ADAL" clId="{1DB95CE3-57A3-9A49-9048-70B9B986DADB}" dt="2024-04-04T10:56:56.850" v="292" actId="20577"/>
          <ac:spMkLst>
            <pc:docMk/>
            <pc:sldMk cId="1339900988" sldId="3921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07.549" v="296" actId="20577"/>
        <pc:sldMkLst>
          <pc:docMk/>
          <pc:sldMk cId="320967389" sldId="3922"/>
        </pc:sldMkLst>
        <pc:spChg chg="mod">
          <ac:chgData name="Marie-Christine Messier" userId="c580fcd8-7bba-47ec-91ca-5582dada7824" providerId="ADAL" clId="{1DB95CE3-57A3-9A49-9048-70B9B986DADB}" dt="2024-04-04T10:57:07.549" v="296" actId="20577"/>
          <ac:spMkLst>
            <pc:docMk/>
            <pc:sldMk cId="320967389" sldId="392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18.078" v="299" actId="1076"/>
        <pc:sldMkLst>
          <pc:docMk/>
          <pc:sldMk cId="2749306799" sldId="3923"/>
        </pc:sldMkLst>
        <pc:spChg chg="mod">
          <ac:chgData name="Marie-Christine Messier" userId="c580fcd8-7bba-47ec-91ca-5582dada7824" providerId="ADAL" clId="{1DB95CE3-57A3-9A49-9048-70B9B986DADB}" dt="2024-04-04T10:57:18.078" v="299" actId="1076"/>
          <ac:spMkLst>
            <pc:docMk/>
            <pc:sldMk cId="2749306799" sldId="3923"/>
            <ac:spMk id="6" creationId="{5C6358C8-8D6F-C49C-44AE-449A1DED09A6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29.358" v="302" actId="1076"/>
        <pc:sldMkLst>
          <pc:docMk/>
          <pc:sldMk cId="252208736" sldId="3924"/>
        </pc:sldMkLst>
        <pc:spChg chg="mod">
          <ac:chgData name="Marie-Christine Messier" userId="c580fcd8-7bba-47ec-91ca-5582dada7824" providerId="ADAL" clId="{1DB95CE3-57A3-9A49-9048-70B9B986DADB}" dt="2024-04-04T10:57:29.358" v="302" actId="1076"/>
          <ac:spMkLst>
            <pc:docMk/>
            <pc:sldMk cId="252208736" sldId="392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11.998" v="324" actId="1076"/>
        <pc:sldMkLst>
          <pc:docMk/>
          <pc:sldMk cId="2603649376" sldId="3925"/>
        </pc:sldMkLst>
        <pc:spChg chg="mod">
          <ac:chgData name="Marie-Christine Messier" userId="c580fcd8-7bba-47ec-91ca-5582dada7824" providerId="ADAL" clId="{1DB95CE3-57A3-9A49-9048-70B9B986DADB}" dt="2024-04-04T10:58:11.998" v="324" actId="1076"/>
          <ac:spMkLst>
            <pc:docMk/>
            <pc:sldMk cId="2603649376" sldId="392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13.800" v="342" actId="1076"/>
        <pc:sldMkLst>
          <pc:docMk/>
          <pc:sldMk cId="3754431059" sldId="3926"/>
        </pc:sldMkLst>
        <pc:spChg chg="mod">
          <ac:chgData name="Marie-Christine Messier" userId="c580fcd8-7bba-47ec-91ca-5582dada7824" providerId="ADAL" clId="{1DB95CE3-57A3-9A49-9048-70B9B986DADB}" dt="2024-04-04T10:59:13.800" v="342" actId="1076"/>
          <ac:spMkLst>
            <pc:docMk/>
            <pc:sldMk cId="3754431059" sldId="392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30.988" v="348" actId="20577"/>
        <pc:sldMkLst>
          <pc:docMk/>
          <pc:sldMk cId="3585978932" sldId="3927"/>
        </pc:sldMkLst>
        <pc:spChg chg="mod">
          <ac:chgData name="Marie-Christine Messier" userId="c580fcd8-7bba-47ec-91ca-5582dada7824" providerId="ADAL" clId="{1DB95CE3-57A3-9A49-9048-70B9B986DADB}" dt="2024-04-04T10:59:30.988" v="348" actId="20577"/>
          <ac:spMkLst>
            <pc:docMk/>
            <pc:sldMk cId="3585978932" sldId="392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50.702" v="353" actId="20577"/>
        <pc:sldMkLst>
          <pc:docMk/>
          <pc:sldMk cId="2587582225" sldId="3928"/>
        </pc:sldMkLst>
        <pc:spChg chg="mod">
          <ac:chgData name="Marie-Christine Messier" userId="c580fcd8-7bba-47ec-91ca-5582dada7824" providerId="ADAL" clId="{1DB95CE3-57A3-9A49-9048-70B9B986DADB}" dt="2024-04-04T10:59:50.702" v="353" actId="20577"/>
          <ac:spMkLst>
            <pc:docMk/>
            <pc:sldMk cId="2587582225" sldId="392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0:44.103" v="366" actId="1076"/>
        <pc:sldMkLst>
          <pc:docMk/>
          <pc:sldMk cId="442576540" sldId="3929"/>
        </pc:sldMkLst>
        <pc:spChg chg="mod">
          <ac:chgData name="Marie-Christine Messier" userId="c580fcd8-7bba-47ec-91ca-5582dada7824" providerId="ADAL" clId="{1DB95CE3-57A3-9A49-9048-70B9B986DADB}" dt="2024-04-04T11:00:44.103" v="366" actId="1076"/>
          <ac:spMkLst>
            <pc:docMk/>
            <pc:sldMk cId="442576540" sldId="392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2:45.348" v="413" actId="1076"/>
        <pc:sldMkLst>
          <pc:docMk/>
          <pc:sldMk cId="4049789014" sldId="3930"/>
        </pc:sldMkLst>
        <pc:spChg chg="mod">
          <ac:chgData name="Marie-Christine Messier" userId="c580fcd8-7bba-47ec-91ca-5582dada7824" providerId="ADAL" clId="{1DB95CE3-57A3-9A49-9048-70B9B986DADB}" dt="2024-04-04T11:02:45.348" v="413" actId="1076"/>
          <ac:spMkLst>
            <pc:docMk/>
            <pc:sldMk cId="4049789014" sldId="393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48.668" v="495" actId="1076"/>
        <pc:sldMkLst>
          <pc:docMk/>
          <pc:sldMk cId="2572728877" sldId="3931"/>
        </pc:sldMkLst>
        <pc:spChg chg="mod">
          <ac:chgData name="Marie-Christine Messier" userId="c580fcd8-7bba-47ec-91ca-5582dada7824" providerId="ADAL" clId="{1DB95CE3-57A3-9A49-9048-70B9B986DADB}" dt="2024-04-04T11:05:48.668" v="495" actId="1076"/>
          <ac:spMkLst>
            <pc:docMk/>
            <pc:sldMk cId="2572728877" sldId="3931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05.780" v="516" actId="1076"/>
        <pc:sldMkLst>
          <pc:docMk/>
          <pc:sldMk cId="1900406584" sldId="3932"/>
        </pc:sldMkLst>
        <pc:spChg chg="mod">
          <ac:chgData name="Marie-Christine Messier" userId="c580fcd8-7bba-47ec-91ca-5582dada7824" providerId="ADAL" clId="{1DB95CE3-57A3-9A49-9048-70B9B986DADB}" dt="2024-04-04T11:07:05.780" v="516" actId="1076"/>
          <ac:spMkLst>
            <pc:docMk/>
            <pc:sldMk cId="1900406584" sldId="393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24.024" v="521" actId="1076"/>
        <pc:sldMkLst>
          <pc:docMk/>
          <pc:sldMk cId="751101142" sldId="3933"/>
        </pc:sldMkLst>
        <pc:spChg chg="mod">
          <ac:chgData name="Marie-Christine Messier" userId="c580fcd8-7bba-47ec-91ca-5582dada7824" providerId="ADAL" clId="{1DB95CE3-57A3-9A49-9048-70B9B986DADB}" dt="2024-04-04T11:07:24.024" v="521" actId="1076"/>
          <ac:spMkLst>
            <pc:docMk/>
            <pc:sldMk cId="751101142" sldId="393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07.455" v="530" actId="1076"/>
        <pc:sldMkLst>
          <pc:docMk/>
          <pc:sldMk cId="3373137693" sldId="3934"/>
        </pc:sldMkLst>
        <pc:spChg chg="mod">
          <ac:chgData name="Marie-Christine Messier" userId="c580fcd8-7bba-47ec-91ca-5582dada7824" providerId="ADAL" clId="{1DB95CE3-57A3-9A49-9048-70B9B986DADB}" dt="2024-04-04T11:08:07.455" v="530" actId="1076"/>
          <ac:spMkLst>
            <pc:docMk/>
            <pc:sldMk cId="3373137693" sldId="393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28.799" v="537" actId="1076"/>
        <pc:sldMkLst>
          <pc:docMk/>
          <pc:sldMk cId="1416176068" sldId="3935"/>
        </pc:sldMkLst>
        <pc:spChg chg="mod">
          <ac:chgData name="Marie-Christine Messier" userId="c580fcd8-7bba-47ec-91ca-5582dada7824" providerId="ADAL" clId="{1DB95CE3-57A3-9A49-9048-70B9B986DADB}" dt="2024-04-04T11:08:28.799" v="537" actId="1076"/>
          <ac:spMkLst>
            <pc:docMk/>
            <pc:sldMk cId="1416176068" sldId="393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35.031" v="574" actId="1076"/>
        <pc:sldMkLst>
          <pc:docMk/>
          <pc:sldMk cId="2475966416" sldId="3936"/>
        </pc:sldMkLst>
        <pc:spChg chg="mod">
          <ac:chgData name="Marie-Christine Messier" userId="c580fcd8-7bba-47ec-91ca-5582dada7824" providerId="ADAL" clId="{1DB95CE3-57A3-9A49-9048-70B9B986DADB}" dt="2024-04-04T11:09:35.031" v="574" actId="1076"/>
          <ac:spMkLst>
            <pc:docMk/>
            <pc:sldMk cId="2475966416" sldId="393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1:33.201" v="599" actId="1076"/>
        <pc:sldMkLst>
          <pc:docMk/>
          <pc:sldMk cId="2898629235" sldId="3937"/>
        </pc:sldMkLst>
        <pc:spChg chg="mod">
          <ac:chgData name="Marie-Christine Messier" userId="c580fcd8-7bba-47ec-91ca-5582dada7824" providerId="ADAL" clId="{1DB95CE3-57A3-9A49-9048-70B9B986DADB}" dt="2024-04-04T11:11:33.201" v="599" actId="1076"/>
          <ac:spMkLst>
            <pc:docMk/>
            <pc:sldMk cId="2898629235" sldId="393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3:20.381" v="621" actId="1076"/>
        <pc:sldMkLst>
          <pc:docMk/>
          <pc:sldMk cId="2783439486" sldId="3938"/>
        </pc:sldMkLst>
        <pc:spChg chg="mod">
          <ac:chgData name="Marie-Christine Messier" userId="c580fcd8-7bba-47ec-91ca-5582dada7824" providerId="ADAL" clId="{1DB95CE3-57A3-9A49-9048-70B9B986DADB}" dt="2024-04-04T11:13:20.381" v="621" actId="1076"/>
          <ac:spMkLst>
            <pc:docMk/>
            <pc:sldMk cId="2783439486" sldId="393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32.186" v="641" actId="1076"/>
        <pc:sldMkLst>
          <pc:docMk/>
          <pc:sldMk cId="1651784278" sldId="3939"/>
        </pc:sldMkLst>
        <pc:spChg chg="mod">
          <ac:chgData name="Marie-Christine Messier" userId="c580fcd8-7bba-47ec-91ca-5582dada7824" providerId="ADAL" clId="{1DB95CE3-57A3-9A49-9048-70B9B986DADB}" dt="2024-04-04T11:14:32.186" v="641" actId="1076"/>
          <ac:spMkLst>
            <pc:docMk/>
            <pc:sldMk cId="1651784278" sldId="393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51.360" v="656" actId="20577"/>
        <pc:sldMkLst>
          <pc:docMk/>
          <pc:sldMk cId="3160679453" sldId="3940"/>
        </pc:sldMkLst>
        <pc:spChg chg="mod">
          <ac:chgData name="Marie-Christine Messier" userId="c580fcd8-7bba-47ec-91ca-5582dada7824" providerId="ADAL" clId="{1DB95CE3-57A3-9A49-9048-70B9B986DADB}" dt="2024-04-04T11:15:51.360" v="656" actId="20577"/>
          <ac:spMkLst>
            <pc:docMk/>
            <pc:sldMk cId="3160679453" sldId="394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26.748" v="663" actId="1076"/>
        <pc:sldMkLst>
          <pc:docMk/>
          <pc:sldMk cId="1523631560" sldId="3941"/>
        </pc:sldMkLst>
        <pc:spChg chg="mod">
          <ac:chgData name="Marie-Christine Messier" userId="c580fcd8-7bba-47ec-91ca-5582dada7824" providerId="ADAL" clId="{1DB95CE3-57A3-9A49-9048-70B9B986DADB}" dt="2024-04-04T11:16:26.748" v="663" actId="1076"/>
          <ac:spMkLst>
            <pc:docMk/>
            <pc:sldMk cId="1523631560" sldId="3941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37.975" v="668" actId="20577"/>
        <pc:sldMkLst>
          <pc:docMk/>
          <pc:sldMk cId="1286741983" sldId="3942"/>
        </pc:sldMkLst>
        <pc:spChg chg="mod">
          <ac:chgData name="Marie-Christine Messier" userId="c580fcd8-7bba-47ec-91ca-5582dada7824" providerId="ADAL" clId="{1DB95CE3-57A3-9A49-9048-70B9B986DADB}" dt="2024-04-04T11:16:37.975" v="668" actId="20577"/>
          <ac:spMkLst>
            <pc:docMk/>
            <pc:sldMk cId="1286741983" sldId="3942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47.595" v="670" actId="1076"/>
        <pc:sldMkLst>
          <pc:docMk/>
          <pc:sldMk cId="271490674" sldId="3943"/>
        </pc:sldMkLst>
        <pc:spChg chg="mod">
          <ac:chgData name="Marie-Christine Messier" userId="c580fcd8-7bba-47ec-91ca-5582dada7824" providerId="ADAL" clId="{1DB95CE3-57A3-9A49-9048-70B9B986DADB}" dt="2024-04-04T11:16:47.595" v="670" actId="1076"/>
          <ac:spMkLst>
            <pc:docMk/>
            <pc:sldMk cId="271490674" sldId="394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59.824" v="673" actId="1076"/>
        <pc:sldMkLst>
          <pc:docMk/>
          <pc:sldMk cId="3423352471" sldId="3944"/>
        </pc:sldMkLst>
        <pc:spChg chg="mod">
          <ac:chgData name="Marie-Christine Messier" userId="c580fcd8-7bba-47ec-91ca-5582dada7824" providerId="ADAL" clId="{1DB95CE3-57A3-9A49-9048-70B9B986DADB}" dt="2024-04-04T11:16:59.824" v="673" actId="1076"/>
          <ac:spMkLst>
            <pc:docMk/>
            <pc:sldMk cId="3423352471" sldId="3944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07.163" v="676" actId="1076"/>
        <pc:sldMkLst>
          <pc:docMk/>
          <pc:sldMk cId="2028325287" sldId="3945"/>
        </pc:sldMkLst>
        <pc:spChg chg="mod">
          <ac:chgData name="Marie-Christine Messier" userId="c580fcd8-7bba-47ec-91ca-5582dada7824" providerId="ADAL" clId="{1DB95CE3-57A3-9A49-9048-70B9B986DADB}" dt="2024-04-04T11:17:07.163" v="676" actId="1076"/>
          <ac:spMkLst>
            <pc:docMk/>
            <pc:sldMk cId="2028325287" sldId="3945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01.496" v="705" actId="1076"/>
        <pc:sldMkLst>
          <pc:docMk/>
          <pc:sldMk cId="607249731" sldId="3946"/>
        </pc:sldMkLst>
        <pc:spChg chg="mod">
          <ac:chgData name="Marie-Christine Messier" userId="c580fcd8-7bba-47ec-91ca-5582dada7824" providerId="ADAL" clId="{1DB95CE3-57A3-9A49-9048-70B9B986DADB}" dt="2024-04-04T11:19:01.496" v="705" actId="1076"/>
          <ac:spMkLst>
            <pc:docMk/>
            <pc:sldMk cId="607249731" sldId="394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44.252" v="719" actId="1076"/>
        <pc:sldMkLst>
          <pc:docMk/>
          <pc:sldMk cId="3057244153" sldId="3947"/>
        </pc:sldMkLst>
        <pc:spChg chg="mod">
          <ac:chgData name="Marie-Christine Messier" userId="c580fcd8-7bba-47ec-91ca-5582dada7824" providerId="ADAL" clId="{1DB95CE3-57A3-9A49-9048-70B9B986DADB}" dt="2024-04-04T11:19:44.252" v="719" actId="1076"/>
          <ac:spMkLst>
            <pc:docMk/>
            <pc:sldMk cId="3057244153" sldId="3947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06.665" v="724" actId="1076"/>
        <pc:sldMkLst>
          <pc:docMk/>
          <pc:sldMk cId="1530140717" sldId="3948"/>
        </pc:sldMkLst>
        <pc:spChg chg="mod">
          <ac:chgData name="Marie-Christine Messier" userId="c580fcd8-7bba-47ec-91ca-5582dada7824" providerId="ADAL" clId="{1DB95CE3-57A3-9A49-9048-70B9B986DADB}" dt="2024-04-04T11:20:06.665" v="724" actId="1076"/>
          <ac:spMkLst>
            <pc:docMk/>
            <pc:sldMk cId="1530140717" sldId="394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13.014" v="740" actId="403"/>
        <pc:sldMkLst>
          <pc:docMk/>
          <pc:sldMk cId="2134337183" sldId="3949"/>
        </pc:sldMkLst>
        <pc:spChg chg="mod">
          <ac:chgData name="Marie-Christine Messier" userId="c580fcd8-7bba-47ec-91ca-5582dada7824" providerId="ADAL" clId="{1DB95CE3-57A3-9A49-9048-70B9B986DADB}" dt="2024-04-04T11:21:13.014" v="740" actId="403"/>
          <ac:spMkLst>
            <pc:docMk/>
            <pc:sldMk cId="2134337183" sldId="394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7:51.518" v="319" actId="20577"/>
        <pc:sldMkLst>
          <pc:docMk/>
          <pc:sldMk cId="692186714" sldId="3963"/>
        </pc:sldMkLst>
        <pc:spChg chg="mod">
          <ac:chgData name="Marie-Christine Messier" userId="c580fcd8-7bba-47ec-91ca-5582dada7824" providerId="ADAL" clId="{1DB95CE3-57A3-9A49-9048-70B9B986DADB}" dt="2024-04-04T10:57:51.518" v="319" actId="20577"/>
          <ac:spMkLst>
            <pc:docMk/>
            <pc:sldMk cId="692186714" sldId="3963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17.564" v="325" actId="20577"/>
        <pc:sldMkLst>
          <pc:docMk/>
          <pc:sldMk cId="841238814" sldId="3970"/>
        </pc:sldMkLst>
        <pc:spChg chg="mod">
          <ac:chgData name="Marie-Christine Messier" userId="c580fcd8-7bba-47ec-91ca-5582dada7824" providerId="ADAL" clId="{1DB95CE3-57A3-9A49-9048-70B9B986DADB}" dt="2024-04-04T10:58:17.564" v="325" actId="20577"/>
          <ac:spMkLst>
            <pc:docMk/>
            <pc:sldMk cId="841238814" sldId="3970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36.657" v="327" actId="20577"/>
        <pc:sldMkLst>
          <pc:docMk/>
          <pc:sldMk cId="3560952664" sldId="3974"/>
        </pc:sldMkLst>
        <pc:spChg chg="mod">
          <ac:chgData name="Marie-Christine Messier" userId="c580fcd8-7bba-47ec-91ca-5582dada7824" providerId="ADAL" clId="{1DB95CE3-57A3-9A49-9048-70B9B986DADB}" dt="2024-04-04T10:58:36.657" v="327" actId="20577"/>
          <ac:spMkLst>
            <pc:docMk/>
            <pc:sldMk cId="3560952664" sldId="3974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8:57.207" v="339" actId="20577"/>
        <pc:sldMkLst>
          <pc:docMk/>
          <pc:sldMk cId="2414719461" sldId="3976"/>
        </pc:sldMkLst>
        <pc:spChg chg="mod">
          <ac:chgData name="Marie-Christine Messier" userId="c580fcd8-7bba-47ec-91ca-5582dada7824" providerId="ADAL" clId="{1DB95CE3-57A3-9A49-9048-70B9B986DADB}" dt="2024-04-04T10:58:57.207" v="339" actId="20577"/>
          <ac:spMkLst>
            <pc:docMk/>
            <pc:sldMk cId="2414719461" sldId="3976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41.337" v="577" actId="1076"/>
        <pc:sldMkLst>
          <pc:docMk/>
          <pc:sldMk cId="1153732328" sldId="3979"/>
        </pc:sldMkLst>
        <pc:spChg chg="mod">
          <ac:chgData name="Marie-Christine Messier" userId="c580fcd8-7bba-47ec-91ca-5582dada7824" providerId="ADAL" clId="{1DB95CE3-57A3-9A49-9048-70B9B986DADB}" dt="2024-04-04T11:09:41.337" v="577" actId="1076"/>
          <ac:spMkLst>
            <pc:docMk/>
            <pc:sldMk cId="1153732328" sldId="397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0:13.025" v="584" actId="1076"/>
        <pc:sldMkLst>
          <pc:docMk/>
          <pc:sldMk cId="2138371412" sldId="3980"/>
        </pc:sldMkLst>
        <pc:spChg chg="mod">
          <ac:chgData name="Marie-Christine Messier" userId="c580fcd8-7bba-47ec-91ca-5582dada7824" providerId="ADAL" clId="{1DB95CE3-57A3-9A49-9048-70B9B986DADB}" dt="2024-04-04T11:10:13.025" v="584" actId="1076"/>
          <ac:spMkLst>
            <pc:docMk/>
            <pc:sldMk cId="2138371412" sldId="3980"/>
            <ac:spMk id="3" creationId="{32078B4F-D3CA-9CC4-45E5-60A0D05CF790}"/>
          </ac:spMkLst>
        </pc:spChg>
      </pc:sldChg>
      <pc:sldChg chg="delSp modSp mod">
        <pc:chgData name="Marie-Christine Messier" userId="c580fcd8-7bba-47ec-91ca-5582dada7824" providerId="ADAL" clId="{1DB95CE3-57A3-9A49-9048-70B9B986DADB}" dt="2024-04-04T11:02:29.093" v="410" actId="478"/>
        <pc:sldMkLst>
          <pc:docMk/>
          <pc:sldMk cId="4168500215" sldId="3981"/>
        </pc:sldMkLst>
        <pc:spChg chg="mod">
          <ac:chgData name="Marie-Christine Messier" userId="c580fcd8-7bba-47ec-91ca-5582dada7824" providerId="ADAL" clId="{1DB95CE3-57A3-9A49-9048-70B9B986DADB}" dt="2024-04-04T11:02:12.979" v="402" actId="20577"/>
          <ac:spMkLst>
            <pc:docMk/>
            <pc:sldMk cId="4168500215" sldId="3981"/>
            <ac:spMk id="2" creationId="{3EA23630-C04E-2866-9BAC-E6636CD23E6F}"/>
          </ac:spMkLst>
        </pc:spChg>
        <pc:spChg chg="mod">
          <ac:chgData name="Marie-Christine Messier" userId="c580fcd8-7bba-47ec-91ca-5582dada7824" providerId="ADAL" clId="{1DB95CE3-57A3-9A49-9048-70B9B986DADB}" dt="2024-04-04T11:02:24.536" v="409" actId="20577"/>
          <ac:spMkLst>
            <pc:docMk/>
            <pc:sldMk cId="4168500215" sldId="3981"/>
            <ac:spMk id="5383" creationId="{5FA50581-002C-18FF-354B-CCFA347603AD}"/>
          </ac:spMkLst>
        </pc:spChg>
        <pc:spChg chg="del">
          <ac:chgData name="Marie-Christine Messier" userId="c580fcd8-7bba-47ec-91ca-5582dada7824" providerId="ADAL" clId="{1DB95CE3-57A3-9A49-9048-70B9B986DADB}" dt="2024-04-04T11:02:29.093" v="410" actId="478"/>
          <ac:spMkLst>
            <pc:docMk/>
            <pc:sldMk cId="4168500215" sldId="3981"/>
            <ac:spMk id="5516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19.434" v="344" actId="20577"/>
        <pc:sldMkLst>
          <pc:docMk/>
          <pc:sldMk cId="2418074537" sldId="3982"/>
        </pc:sldMkLst>
        <pc:spChg chg="mod">
          <ac:chgData name="Marie-Christine Messier" userId="c580fcd8-7bba-47ec-91ca-5582dada7824" providerId="ADAL" clId="{1DB95CE3-57A3-9A49-9048-70B9B986DADB}" dt="2024-04-04T10:59:19.434" v="344" actId="20577"/>
          <ac:spMkLst>
            <pc:docMk/>
            <pc:sldMk cId="2418074537" sldId="3982"/>
            <ac:spMk id="4" creationId="{CCADD0E9-27F2-090A-148E-0CD98C09D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0:59:58.899" v="356" actId="1076"/>
        <pc:sldMkLst>
          <pc:docMk/>
          <pc:sldMk cId="3596479346" sldId="3986"/>
        </pc:sldMkLst>
        <pc:spChg chg="mod">
          <ac:chgData name="Marie-Christine Messier" userId="c580fcd8-7bba-47ec-91ca-5582dada7824" providerId="ADAL" clId="{1DB95CE3-57A3-9A49-9048-70B9B986DADB}" dt="2024-04-04T10:59:58.899" v="356" actId="1076"/>
          <ac:spMkLst>
            <pc:docMk/>
            <pc:sldMk cId="3596479346" sldId="3986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0:31.834" v="363" actId="1076"/>
        <pc:sldMkLst>
          <pc:docMk/>
          <pc:sldMk cId="942593734" sldId="3993"/>
        </pc:sldMkLst>
        <pc:spChg chg="mod">
          <ac:chgData name="Marie-Christine Messier" userId="c580fcd8-7bba-47ec-91ca-5582dada7824" providerId="ADAL" clId="{1DB95CE3-57A3-9A49-9048-70B9B986DADB}" dt="2024-04-04T11:00:31.834" v="363" actId="1076"/>
          <ac:spMkLst>
            <pc:docMk/>
            <pc:sldMk cId="942593734" sldId="3993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22.755" v="505" actId="1076"/>
        <pc:sldMkLst>
          <pc:docMk/>
          <pc:sldMk cId="1158967975" sldId="3995"/>
        </pc:sldMkLst>
        <pc:spChg chg="mod">
          <ac:chgData name="Marie-Christine Messier" userId="c580fcd8-7bba-47ec-91ca-5582dada7824" providerId="ADAL" clId="{1DB95CE3-57A3-9A49-9048-70B9B986DADB}" dt="2024-04-04T11:06:22.755" v="505" actId="1076"/>
          <ac:spMkLst>
            <pc:docMk/>
            <pc:sldMk cId="1158967975" sldId="3995"/>
            <ac:spMk id="6184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5:36.783" v="492" actId="403"/>
        <pc:sldMkLst>
          <pc:docMk/>
          <pc:sldMk cId="1997955042" sldId="3996"/>
        </pc:sldMkLst>
        <pc:spChg chg="mod">
          <ac:chgData name="Marie-Christine Messier" userId="c580fcd8-7bba-47ec-91ca-5582dada7824" providerId="ADAL" clId="{1DB95CE3-57A3-9A49-9048-70B9B986DADB}" dt="2024-04-04T11:05:36.783" v="492" actId="403"/>
          <ac:spMkLst>
            <pc:docMk/>
            <pc:sldMk cId="1997955042" sldId="3996"/>
            <ac:spMk id="4" creationId="{22A1FE80-D683-029E-8150-84F6A79581A8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37.981" v="508" actId="14100"/>
        <pc:sldMkLst>
          <pc:docMk/>
          <pc:sldMk cId="79040069" sldId="3997"/>
        </pc:sldMkLst>
        <pc:spChg chg="mod">
          <ac:chgData name="Marie-Christine Messier" userId="c580fcd8-7bba-47ec-91ca-5582dada7824" providerId="ADAL" clId="{1DB95CE3-57A3-9A49-9048-70B9B986DADB}" dt="2024-04-04T11:06:37.981" v="508" actId="14100"/>
          <ac:spMkLst>
            <pc:docMk/>
            <pc:sldMk cId="79040069" sldId="3997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6:55.637" v="513" actId="1076"/>
        <pc:sldMkLst>
          <pc:docMk/>
          <pc:sldMk cId="2134571826" sldId="3998"/>
        </pc:sldMkLst>
        <pc:spChg chg="mod">
          <ac:chgData name="Marie-Christine Messier" userId="c580fcd8-7bba-47ec-91ca-5582dada7824" providerId="ADAL" clId="{1DB95CE3-57A3-9A49-9048-70B9B986DADB}" dt="2024-04-04T11:06:55.637" v="513" actId="1076"/>
          <ac:spMkLst>
            <pc:docMk/>
            <pc:sldMk cId="2134571826" sldId="3998"/>
            <ac:spMk id="4" creationId="{1BBE0881-9AC3-0F61-5FCE-C89C9324606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11.961" v="517" actId="404"/>
        <pc:sldMkLst>
          <pc:docMk/>
          <pc:sldMk cId="2313153218" sldId="3999"/>
        </pc:sldMkLst>
        <pc:spChg chg="mod">
          <ac:chgData name="Marie-Christine Messier" userId="c580fcd8-7bba-47ec-91ca-5582dada7824" providerId="ADAL" clId="{1DB95CE3-57A3-9A49-9048-70B9B986DADB}" dt="2024-04-04T11:07:11.961" v="517" actId="404"/>
          <ac:spMkLst>
            <pc:docMk/>
            <pc:sldMk cId="2313153218" sldId="3999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15.944" v="518" actId="404"/>
        <pc:sldMkLst>
          <pc:docMk/>
          <pc:sldMk cId="4077062642" sldId="4000"/>
        </pc:sldMkLst>
        <pc:spChg chg="mod">
          <ac:chgData name="Marie-Christine Messier" userId="c580fcd8-7bba-47ec-91ca-5582dada7824" providerId="ADAL" clId="{1DB95CE3-57A3-9A49-9048-70B9B986DADB}" dt="2024-04-04T11:07:15.944" v="518" actId="404"/>
          <ac:spMkLst>
            <pc:docMk/>
            <pc:sldMk cId="4077062642" sldId="4000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30.599" v="523" actId="14100"/>
        <pc:sldMkLst>
          <pc:docMk/>
          <pc:sldMk cId="2643901865" sldId="4001"/>
        </pc:sldMkLst>
        <pc:spChg chg="mod">
          <ac:chgData name="Marie-Christine Messier" userId="c580fcd8-7bba-47ec-91ca-5582dada7824" providerId="ADAL" clId="{1DB95CE3-57A3-9A49-9048-70B9B986DADB}" dt="2024-04-04T11:07:30.599" v="523" actId="14100"/>
          <ac:spMkLst>
            <pc:docMk/>
            <pc:sldMk cId="2643901865" sldId="4001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7:55.686" v="527" actId="14100"/>
        <pc:sldMkLst>
          <pc:docMk/>
          <pc:sldMk cId="2652674688" sldId="4002"/>
        </pc:sldMkLst>
        <pc:spChg chg="mod">
          <ac:chgData name="Marie-Christine Messier" userId="c580fcd8-7bba-47ec-91ca-5582dada7824" providerId="ADAL" clId="{1DB95CE3-57A3-9A49-9048-70B9B986DADB}" dt="2024-04-04T11:07:55.686" v="527" actId="14100"/>
          <ac:spMkLst>
            <pc:docMk/>
            <pc:sldMk cId="2652674688" sldId="4002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11.870" v="531" actId="404"/>
        <pc:sldMkLst>
          <pc:docMk/>
          <pc:sldMk cId="3285245320" sldId="4003"/>
        </pc:sldMkLst>
        <pc:spChg chg="mod">
          <ac:chgData name="Marie-Christine Messier" userId="c580fcd8-7bba-47ec-91ca-5582dada7824" providerId="ADAL" clId="{1DB95CE3-57A3-9A49-9048-70B9B986DADB}" dt="2024-04-04T11:08:11.870" v="531" actId="404"/>
          <ac:spMkLst>
            <pc:docMk/>
            <pc:sldMk cId="3285245320" sldId="4003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18.027" v="532" actId="404"/>
        <pc:sldMkLst>
          <pc:docMk/>
          <pc:sldMk cId="2217766079" sldId="4004"/>
        </pc:sldMkLst>
        <pc:spChg chg="mod">
          <ac:chgData name="Marie-Christine Messier" userId="c580fcd8-7bba-47ec-91ca-5582dada7824" providerId="ADAL" clId="{1DB95CE3-57A3-9A49-9048-70B9B986DADB}" dt="2024-04-04T11:08:18.027" v="532" actId="404"/>
          <ac:spMkLst>
            <pc:docMk/>
            <pc:sldMk cId="2217766079" sldId="4004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37.395" v="539" actId="404"/>
        <pc:sldMkLst>
          <pc:docMk/>
          <pc:sldMk cId="1743063571" sldId="4005"/>
        </pc:sldMkLst>
        <pc:spChg chg="mod">
          <ac:chgData name="Marie-Christine Messier" userId="c580fcd8-7bba-47ec-91ca-5582dada7824" providerId="ADAL" clId="{1DB95CE3-57A3-9A49-9048-70B9B986DADB}" dt="2024-04-04T11:08:37.395" v="539" actId="404"/>
          <ac:spMkLst>
            <pc:docMk/>
            <pc:sldMk cId="1743063571" sldId="4005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8:44.413" v="541" actId="255"/>
        <pc:sldMkLst>
          <pc:docMk/>
          <pc:sldMk cId="3493000894" sldId="4006"/>
        </pc:sldMkLst>
        <pc:spChg chg="mod">
          <ac:chgData name="Marie-Christine Messier" userId="c580fcd8-7bba-47ec-91ca-5582dada7824" providerId="ADAL" clId="{1DB95CE3-57A3-9A49-9048-70B9B986DADB}" dt="2024-04-04T11:08:44.413" v="541" actId="255"/>
          <ac:spMkLst>
            <pc:docMk/>
            <pc:sldMk cId="3493000894" sldId="4006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17.015" v="570" actId="20577"/>
        <pc:sldMkLst>
          <pc:docMk/>
          <pc:sldMk cId="336053020" sldId="4009"/>
        </pc:sldMkLst>
        <pc:spChg chg="mod">
          <ac:chgData name="Marie-Christine Messier" userId="c580fcd8-7bba-47ec-91ca-5582dada7824" providerId="ADAL" clId="{1DB95CE3-57A3-9A49-9048-70B9B986DADB}" dt="2024-04-04T11:09:17.015" v="570" actId="20577"/>
          <ac:spMkLst>
            <pc:docMk/>
            <pc:sldMk cId="336053020" sldId="4009"/>
            <ac:spMk id="5" creationId="{3433BDEF-87D0-CE73-A606-D9CFBDAA44E7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09:26.604" v="571"/>
        <pc:sldMkLst>
          <pc:docMk/>
          <pc:sldMk cId="4143477661" sldId="4010"/>
        </pc:sldMkLst>
        <pc:spChg chg="mod">
          <ac:chgData name="Marie-Christine Messier" userId="c580fcd8-7bba-47ec-91ca-5582dada7824" providerId="ADAL" clId="{1DB95CE3-57A3-9A49-9048-70B9B986DADB}" dt="2024-04-04T11:09:26.604" v="571"/>
          <ac:spMkLst>
            <pc:docMk/>
            <pc:sldMk cId="4143477661" sldId="4010"/>
            <ac:spMk id="5" creationId="{3433BDEF-87D0-CE73-A606-D9CFBDAA44E7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11:21.793" v="596"/>
        <pc:sldMkLst>
          <pc:docMk/>
          <pc:sldMk cId="2964695355" sldId="4013"/>
        </pc:sldMkLst>
        <pc:spChg chg="add mod">
          <ac:chgData name="Marie-Christine Messier" userId="c580fcd8-7bba-47ec-91ca-5582dada7824" providerId="ADAL" clId="{1DB95CE3-57A3-9A49-9048-70B9B986DADB}" dt="2024-04-04T11:11:21.793" v="596"/>
          <ac:spMkLst>
            <pc:docMk/>
            <pc:sldMk cId="2964695355" sldId="4013"/>
            <ac:spMk id="10" creationId="{A6794235-BBA3-90A0-A263-A005D5946435}"/>
          </ac:spMkLst>
        </pc:spChg>
        <pc:spChg chg="del">
          <ac:chgData name="Marie-Christine Messier" userId="c580fcd8-7bba-47ec-91ca-5582dada7824" providerId="ADAL" clId="{1DB95CE3-57A3-9A49-9048-70B9B986DADB}" dt="2024-04-04T11:11:10.798" v="594" actId="478"/>
          <ac:spMkLst>
            <pc:docMk/>
            <pc:sldMk cId="2964695355" sldId="4013"/>
            <ac:spMk id="3845" creationId="{00000000-0000-0000-0000-000000000000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12:29.530" v="607" actId="478"/>
        <pc:sldMkLst>
          <pc:docMk/>
          <pc:sldMk cId="817427759" sldId="4014"/>
        </pc:sldMkLst>
        <pc:spChg chg="add del mod">
          <ac:chgData name="Marie-Christine Messier" userId="c580fcd8-7bba-47ec-91ca-5582dada7824" providerId="ADAL" clId="{1DB95CE3-57A3-9A49-9048-70B9B986DADB}" dt="2024-04-04T11:11:52.919" v="602" actId="478"/>
          <ac:spMkLst>
            <pc:docMk/>
            <pc:sldMk cId="817427759" sldId="4014"/>
            <ac:spMk id="4" creationId="{44F3423E-7EC5-6B20-D867-C93DDEBDCBA4}"/>
          </ac:spMkLst>
        </pc:spChg>
        <pc:spChg chg="add mod">
          <ac:chgData name="Marie-Christine Messier" userId="c580fcd8-7bba-47ec-91ca-5582dada7824" providerId="ADAL" clId="{1DB95CE3-57A3-9A49-9048-70B9B986DADB}" dt="2024-04-04T11:12:23.474" v="606" actId="2711"/>
          <ac:spMkLst>
            <pc:docMk/>
            <pc:sldMk cId="817427759" sldId="4014"/>
            <ac:spMk id="5" creationId="{B3378293-23A4-DBA9-36DC-C91A94FF6B7E}"/>
          </ac:spMkLst>
        </pc:spChg>
        <pc:spChg chg="del mod">
          <ac:chgData name="Marie-Christine Messier" userId="c580fcd8-7bba-47ec-91ca-5582dada7824" providerId="ADAL" clId="{1DB95CE3-57A3-9A49-9048-70B9B986DADB}" dt="2024-04-04T11:12:29.530" v="607" actId="478"/>
          <ac:spMkLst>
            <pc:docMk/>
            <pc:sldMk cId="817427759" sldId="4014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39.083" v="611" actId="255"/>
        <pc:sldMkLst>
          <pc:docMk/>
          <pc:sldMk cId="952708922" sldId="4015"/>
        </pc:sldMkLst>
        <pc:spChg chg="mod">
          <ac:chgData name="Marie-Christine Messier" userId="c580fcd8-7bba-47ec-91ca-5582dada7824" providerId="ADAL" clId="{1DB95CE3-57A3-9A49-9048-70B9B986DADB}" dt="2024-04-04T11:12:39.083" v="611" actId="255"/>
          <ac:spMkLst>
            <pc:docMk/>
            <pc:sldMk cId="952708922" sldId="4015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45.020" v="612" actId="255"/>
        <pc:sldMkLst>
          <pc:docMk/>
          <pc:sldMk cId="2466068408" sldId="4016"/>
        </pc:sldMkLst>
        <pc:spChg chg="mod">
          <ac:chgData name="Marie-Christine Messier" userId="c580fcd8-7bba-47ec-91ca-5582dada7824" providerId="ADAL" clId="{1DB95CE3-57A3-9A49-9048-70B9B986DADB}" dt="2024-04-04T11:12:45.020" v="612" actId="255"/>
          <ac:spMkLst>
            <pc:docMk/>
            <pc:sldMk cId="2466068408" sldId="4016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2:50.497" v="613" actId="255"/>
        <pc:sldMkLst>
          <pc:docMk/>
          <pc:sldMk cId="4113886713" sldId="4017"/>
        </pc:sldMkLst>
        <pc:spChg chg="mod">
          <ac:chgData name="Marie-Christine Messier" userId="c580fcd8-7bba-47ec-91ca-5582dada7824" providerId="ADAL" clId="{1DB95CE3-57A3-9A49-9048-70B9B986DADB}" dt="2024-04-04T11:12:50.497" v="613" actId="255"/>
          <ac:spMkLst>
            <pc:docMk/>
            <pc:sldMk cId="4113886713" sldId="4017"/>
            <ac:spMk id="3845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43.938" v="644" actId="20577"/>
        <pc:sldMkLst>
          <pc:docMk/>
          <pc:sldMk cId="3864702349" sldId="4019"/>
        </pc:sldMkLst>
        <pc:spChg chg="mod">
          <ac:chgData name="Marie-Christine Messier" userId="c580fcd8-7bba-47ec-91ca-5582dada7824" providerId="ADAL" clId="{1DB95CE3-57A3-9A49-9048-70B9B986DADB}" dt="2024-04-04T11:14:43.938" v="644" actId="20577"/>
          <ac:spMkLst>
            <pc:docMk/>
            <pc:sldMk cId="3864702349" sldId="4019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4:53.459" v="646" actId="1076"/>
        <pc:sldMkLst>
          <pc:docMk/>
          <pc:sldMk cId="1420355105" sldId="4020"/>
        </pc:sldMkLst>
        <pc:spChg chg="mod">
          <ac:chgData name="Marie-Christine Messier" userId="c580fcd8-7bba-47ec-91ca-5582dada7824" providerId="ADAL" clId="{1DB95CE3-57A3-9A49-9048-70B9B986DADB}" dt="2024-04-04T11:14:53.459" v="646" actId="1076"/>
          <ac:spMkLst>
            <pc:docMk/>
            <pc:sldMk cId="1420355105" sldId="4020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04.230" v="647" actId="255"/>
        <pc:sldMkLst>
          <pc:docMk/>
          <pc:sldMk cId="1499771732" sldId="4021"/>
        </pc:sldMkLst>
        <pc:spChg chg="mod">
          <ac:chgData name="Marie-Christine Messier" userId="c580fcd8-7bba-47ec-91ca-5582dada7824" providerId="ADAL" clId="{1DB95CE3-57A3-9A49-9048-70B9B986DADB}" dt="2024-04-04T11:15:04.230" v="647" actId="255"/>
          <ac:spMkLst>
            <pc:docMk/>
            <pc:sldMk cId="1499771732" sldId="4021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10.442" v="648" actId="255"/>
        <pc:sldMkLst>
          <pc:docMk/>
          <pc:sldMk cId="3810565221" sldId="4022"/>
        </pc:sldMkLst>
        <pc:spChg chg="mod">
          <ac:chgData name="Marie-Christine Messier" userId="c580fcd8-7bba-47ec-91ca-5582dada7824" providerId="ADAL" clId="{1DB95CE3-57A3-9A49-9048-70B9B986DADB}" dt="2024-04-04T11:15:10.442" v="648" actId="255"/>
          <ac:spMkLst>
            <pc:docMk/>
            <pc:sldMk cId="3810565221" sldId="4022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16.263" v="649" actId="255"/>
        <pc:sldMkLst>
          <pc:docMk/>
          <pc:sldMk cId="2610526008" sldId="4023"/>
        </pc:sldMkLst>
        <pc:spChg chg="mod">
          <ac:chgData name="Marie-Christine Messier" userId="c580fcd8-7bba-47ec-91ca-5582dada7824" providerId="ADAL" clId="{1DB95CE3-57A3-9A49-9048-70B9B986DADB}" dt="2024-04-04T11:15:16.263" v="649" actId="255"/>
          <ac:spMkLst>
            <pc:docMk/>
            <pc:sldMk cId="2610526008" sldId="4023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5:31.286" v="652" actId="113"/>
        <pc:sldMkLst>
          <pc:docMk/>
          <pc:sldMk cId="2761590524" sldId="4024"/>
        </pc:sldMkLst>
        <pc:spChg chg="mod">
          <ac:chgData name="Marie-Christine Messier" userId="c580fcd8-7bba-47ec-91ca-5582dada7824" providerId="ADAL" clId="{1DB95CE3-57A3-9A49-9048-70B9B986DADB}" dt="2024-04-04T11:15:31.286" v="652" actId="113"/>
          <ac:spMkLst>
            <pc:docMk/>
            <pc:sldMk cId="2761590524" sldId="4024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01.286" v="658" actId="14100"/>
        <pc:sldMkLst>
          <pc:docMk/>
          <pc:sldMk cId="2208401876" sldId="4025"/>
        </pc:sldMkLst>
        <pc:spChg chg="mod">
          <ac:chgData name="Marie-Christine Messier" userId="c580fcd8-7bba-47ec-91ca-5582dada7824" providerId="ADAL" clId="{1DB95CE3-57A3-9A49-9048-70B9B986DADB}" dt="2024-04-04T11:16:01.286" v="658" actId="14100"/>
          <ac:spMkLst>
            <pc:docMk/>
            <pc:sldMk cId="2208401876" sldId="4025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06.198" v="659" actId="255"/>
        <pc:sldMkLst>
          <pc:docMk/>
          <pc:sldMk cId="334160483" sldId="4026"/>
        </pc:sldMkLst>
        <pc:spChg chg="mod">
          <ac:chgData name="Marie-Christine Messier" userId="c580fcd8-7bba-47ec-91ca-5582dada7824" providerId="ADAL" clId="{1DB95CE3-57A3-9A49-9048-70B9B986DADB}" dt="2024-04-04T11:16:06.198" v="659" actId="255"/>
          <ac:spMkLst>
            <pc:docMk/>
            <pc:sldMk cId="334160483" sldId="4026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12.986" v="660" actId="255"/>
        <pc:sldMkLst>
          <pc:docMk/>
          <pc:sldMk cId="3014498004" sldId="4027"/>
        </pc:sldMkLst>
        <pc:spChg chg="mod">
          <ac:chgData name="Marie-Christine Messier" userId="c580fcd8-7bba-47ec-91ca-5582dada7824" providerId="ADAL" clId="{1DB95CE3-57A3-9A49-9048-70B9B986DADB}" dt="2024-04-04T11:16:12.986" v="660" actId="255"/>
          <ac:spMkLst>
            <pc:docMk/>
            <pc:sldMk cId="3014498004" sldId="4027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6:18.163" v="661" actId="255"/>
        <pc:sldMkLst>
          <pc:docMk/>
          <pc:sldMk cId="825195364" sldId="4028"/>
        </pc:sldMkLst>
        <pc:spChg chg="mod">
          <ac:chgData name="Marie-Christine Messier" userId="c580fcd8-7bba-47ec-91ca-5582dada7824" providerId="ADAL" clId="{1DB95CE3-57A3-9A49-9048-70B9B986DADB}" dt="2024-04-04T11:16:18.163" v="661" actId="255"/>
          <ac:spMkLst>
            <pc:docMk/>
            <pc:sldMk cId="825195364" sldId="4028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33.978" v="683" actId="20577"/>
        <pc:sldMkLst>
          <pc:docMk/>
          <pc:sldMk cId="3244128167" sldId="4036"/>
        </pc:sldMkLst>
        <pc:spChg chg="mod">
          <ac:chgData name="Marie-Christine Messier" userId="c580fcd8-7bba-47ec-91ca-5582dada7824" providerId="ADAL" clId="{1DB95CE3-57A3-9A49-9048-70B9B986DADB}" dt="2024-04-04T11:17:33.978" v="683" actId="20577"/>
          <ac:spMkLst>
            <pc:docMk/>
            <pc:sldMk cId="3244128167" sldId="4036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21.952" v="678" actId="14100"/>
        <pc:sldMkLst>
          <pc:docMk/>
          <pc:sldMk cId="1935353333" sldId="4037"/>
        </pc:sldMkLst>
        <pc:spChg chg="mod">
          <ac:chgData name="Marie-Christine Messier" userId="c580fcd8-7bba-47ec-91ca-5582dada7824" providerId="ADAL" clId="{1DB95CE3-57A3-9A49-9048-70B9B986DADB}" dt="2024-04-04T11:17:21.952" v="678" actId="14100"/>
          <ac:spMkLst>
            <pc:docMk/>
            <pc:sldMk cId="1935353333" sldId="4037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51.220" v="686" actId="14100"/>
        <pc:sldMkLst>
          <pc:docMk/>
          <pc:sldMk cId="1492952121" sldId="4041"/>
        </pc:sldMkLst>
        <pc:spChg chg="mod">
          <ac:chgData name="Marie-Christine Messier" userId="c580fcd8-7bba-47ec-91ca-5582dada7824" providerId="ADAL" clId="{1DB95CE3-57A3-9A49-9048-70B9B986DADB}" dt="2024-04-04T11:17:51.220" v="686" actId="14100"/>
          <ac:spMkLst>
            <pc:docMk/>
            <pc:sldMk cId="1492952121" sldId="4041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7:58.482" v="688" actId="14100"/>
        <pc:sldMkLst>
          <pc:docMk/>
          <pc:sldMk cId="2157184213" sldId="4042"/>
        </pc:sldMkLst>
        <pc:spChg chg="mod">
          <ac:chgData name="Marie-Christine Messier" userId="c580fcd8-7bba-47ec-91ca-5582dada7824" providerId="ADAL" clId="{1DB95CE3-57A3-9A49-9048-70B9B986DADB}" dt="2024-04-04T11:17:58.482" v="688" actId="14100"/>
          <ac:spMkLst>
            <pc:docMk/>
            <pc:sldMk cId="2157184213" sldId="4042"/>
            <ac:spMk id="4113" creationId="{00000000-0000-0000-0000-00000000000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18.542" v="692" actId="790"/>
        <pc:sldMkLst>
          <pc:docMk/>
          <pc:sldMk cId="3330277141" sldId="4043"/>
        </pc:sldMkLst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2" creationId="{95EA0651-60E1-FDD6-A2F2-DBE16E27A31E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3" creationId="{7DBDFDC4-301F-87A6-8F3F-DDBADC0902A6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7" creationId="{9ACEAB4B-314A-476A-B66E-D5D6B6BC8A42}"/>
          </ac:spMkLst>
        </pc:spChg>
        <pc:spChg chg="mod">
          <ac:chgData name="Marie-Christine Messier" userId="c580fcd8-7bba-47ec-91ca-5582dada7824" providerId="ADAL" clId="{1DB95CE3-57A3-9A49-9048-70B9B986DADB}" dt="2024-04-04T11:18:18.542" v="692" actId="790"/>
          <ac:spMkLst>
            <pc:docMk/>
            <pc:sldMk cId="3330277141" sldId="4043"/>
            <ac:spMk id="8" creationId="{FDD43889-4AD2-242A-C6D8-2FE5D6AA37DA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27.072" v="694" actId="255"/>
        <pc:sldMkLst>
          <pc:docMk/>
          <pc:sldMk cId="445602120" sldId="4044"/>
        </pc:sldMkLst>
        <pc:spChg chg="mod">
          <ac:chgData name="Marie-Christine Messier" userId="c580fcd8-7bba-47ec-91ca-5582dada7824" providerId="ADAL" clId="{1DB95CE3-57A3-9A49-9048-70B9B986DADB}" dt="2024-04-04T11:18:27.072" v="694" actId="255"/>
          <ac:spMkLst>
            <pc:docMk/>
            <pc:sldMk cId="445602120" sldId="404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34.987" v="697" actId="403"/>
        <pc:sldMkLst>
          <pc:docMk/>
          <pc:sldMk cId="1115736973" sldId="4045"/>
        </pc:sldMkLst>
        <pc:spChg chg="mod">
          <ac:chgData name="Marie-Christine Messier" userId="c580fcd8-7bba-47ec-91ca-5582dada7824" providerId="ADAL" clId="{1DB95CE3-57A3-9A49-9048-70B9B986DADB}" dt="2024-04-04T11:18:34.987" v="697" actId="403"/>
          <ac:spMkLst>
            <pc:docMk/>
            <pc:sldMk cId="1115736973" sldId="404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41.321" v="699" actId="20577"/>
        <pc:sldMkLst>
          <pc:docMk/>
          <pc:sldMk cId="2544352733" sldId="4046"/>
        </pc:sldMkLst>
        <pc:spChg chg="mod">
          <ac:chgData name="Marie-Christine Messier" userId="c580fcd8-7bba-47ec-91ca-5582dada7824" providerId="ADAL" clId="{1DB95CE3-57A3-9A49-9048-70B9B986DADB}" dt="2024-04-04T11:18:41.321" v="699" actId="20577"/>
          <ac:spMkLst>
            <pc:docMk/>
            <pc:sldMk cId="2544352733" sldId="404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8:49.580" v="702" actId="20577"/>
        <pc:sldMkLst>
          <pc:docMk/>
          <pc:sldMk cId="2261349550" sldId="4047"/>
        </pc:sldMkLst>
        <pc:spChg chg="mod">
          <ac:chgData name="Marie-Christine Messier" userId="c580fcd8-7bba-47ec-91ca-5582dada7824" providerId="ADAL" clId="{1DB95CE3-57A3-9A49-9048-70B9B986DADB}" dt="2024-04-04T11:18:49.580" v="702" actId="20577"/>
          <ac:spMkLst>
            <pc:docMk/>
            <pc:sldMk cId="2261349550" sldId="404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05.787" v="706" actId="404"/>
        <pc:sldMkLst>
          <pc:docMk/>
          <pc:sldMk cId="2927558634" sldId="4049"/>
        </pc:sldMkLst>
        <pc:spChg chg="mod">
          <ac:chgData name="Marie-Christine Messier" userId="c580fcd8-7bba-47ec-91ca-5582dada7824" providerId="ADAL" clId="{1DB95CE3-57A3-9A49-9048-70B9B986DADB}" dt="2024-04-04T11:19:05.787" v="706" actId="404"/>
          <ac:spMkLst>
            <pc:docMk/>
            <pc:sldMk cId="2927558634" sldId="404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33.104" v="716" actId="20577"/>
        <pc:sldMkLst>
          <pc:docMk/>
          <pc:sldMk cId="4081236040" sldId="4050"/>
        </pc:sldMkLst>
        <pc:spChg chg="mod">
          <ac:chgData name="Marie-Christine Messier" userId="c580fcd8-7bba-47ec-91ca-5582dada7824" providerId="ADAL" clId="{1DB95CE3-57A3-9A49-9048-70B9B986DADB}" dt="2024-04-04T11:19:33.104" v="716" actId="20577"/>
          <ac:spMkLst>
            <pc:docMk/>
            <pc:sldMk cId="4081236040" sldId="405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23.596" v="712" actId="20577"/>
        <pc:sldMkLst>
          <pc:docMk/>
          <pc:sldMk cId="879866641" sldId="4051"/>
        </pc:sldMkLst>
        <pc:spChg chg="mod">
          <ac:chgData name="Marie-Christine Messier" userId="c580fcd8-7bba-47ec-91ca-5582dada7824" providerId="ADAL" clId="{1DB95CE3-57A3-9A49-9048-70B9B986DADB}" dt="2024-04-04T11:19:23.596" v="712" actId="20577"/>
          <ac:spMkLst>
            <pc:docMk/>
            <pc:sldMk cId="879866641" sldId="405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10.935" v="708" actId="20577"/>
        <pc:sldMkLst>
          <pc:docMk/>
          <pc:sldMk cId="2547552754" sldId="4052"/>
        </pc:sldMkLst>
        <pc:spChg chg="mod">
          <ac:chgData name="Marie-Christine Messier" userId="c580fcd8-7bba-47ec-91ca-5582dada7824" providerId="ADAL" clId="{1DB95CE3-57A3-9A49-9048-70B9B986DADB}" dt="2024-04-04T11:19:10.935" v="708" actId="20577"/>
          <ac:spMkLst>
            <pc:docMk/>
            <pc:sldMk cId="2547552754" sldId="405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19:48.777" v="720" actId="404"/>
        <pc:sldMkLst>
          <pc:docMk/>
          <pc:sldMk cId="3948122096" sldId="4053"/>
        </pc:sldMkLst>
        <pc:spChg chg="mod">
          <ac:chgData name="Marie-Christine Messier" userId="c580fcd8-7bba-47ec-91ca-5582dada7824" providerId="ADAL" clId="{1DB95CE3-57A3-9A49-9048-70B9B986DADB}" dt="2024-04-04T11:19:48.777" v="720" actId="404"/>
          <ac:spMkLst>
            <pc:docMk/>
            <pc:sldMk cId="3948122096" sldId="4053"/>
            <ac:spMk id="7" creationId="{9ACEAB4B-314A-476A-B66E-D5D6B6BC8A42}"/>
          </ac:spMkLst>
        </pc:spChg>
        <pc:cxnChg chg="mod">
          <ac:chgData name="Marie-Christine Messier" userId="c580fcd8-7bba-47ec-91ca-5582dada7824" providerId="ADAL" clId="{1DB95CE3-57A3-9A49-9048-70B9B986DADB}" dt="2024-04-04T11:19:48.777" v="720" actId="404"/>
          <ac:cxnSpMkLst>
            <pc:docMk/>
            <pc:sldMk cId="3948122096" sldId="4053"/>
            <ac:cxnSpMk id="8" creationId="{2265CE78-09BE-AF1E-E1C5-672497CADADF}"/>
          </ac:cxnSpMkLst>
        </pc:cxnChg>
      </pc:sldChg>
      <pc:sldChg chg="modSp mod">
        <pc:chgData name="Marie-Christine Messier" userId="c580fcd8-7bba-47ec-91ca-5582dada7824" providerId="ADAL" clId="{1DB95CE3-57A3-9A49-9048-70B9B986DADB}" dt="2024-04-04T11:19:58.570" v="722" actId="1076"/>
        <pc:sldMkLst>
          <pc:docMk/>
          <pc:sldMk cId="2432659124" sldId="4058"/>
        </pc:sldMkLst>
        <pc:spChg chg="mod">
          <ac:chgData name="Marie-Christine Messier" userId="c580fcd8-7bba-47ec-91ca-5582dada7824" providerId="ADAL" clId="{1DB95CE3-57A3-9A49-9048-70B9B986DADB}" dt="2024-04-04T11:19:58.570" v="722" actId="1076"/>
          <ac:spMkLst>
            <pc:docMk/>
            <pc:sldMk cId="2432659124" sldId="4058"/>
            <ac:spMk id="3" creationId="{32078B4F-D3CA-9CC4-45E5-60A0D05CF790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17.979" v="726" actId="14100"/>
        <pc:sldMkLst>
          <pc:docMk/>
          <pc:sldMk cId="4152873454" sldId="4059"/>
        </pc:sldMkLst>
        <pc:spChg chg="mod">
          <ac:chgData name="Marie-Christine Messier" userId="c580fcd8-7bba-47ec-91ca-5582dada7824" providerId="ADAL" clId="{1DB95CE3-57A3-9A49-9048-70B9B986DADB}" dt="2024-04-04T11:20:17.979" v="726" actId="14100"/>
          <ac:spMkLst>
            <pc:docMk/>
            <pc:sldMk cId="4152873454" sldId="405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25.012" v="728" actId="14100"/>
        <pc:sldMkLst>
          <pc:docMk/>
          <pc:sldMk cId="3762691000" sldId="4060"/>
        </pc:sldMkLst>
        <pc:spChg chg="mod">
          <ac:chgData name="Marie-Christine Messier" userId="c580fcd8-7bba-47ec-91ca-5582dada7824" providerId="ADAL" clId="{1DB95CE3-57A3-9A49-9048-70B9B986DADB}" dt="2024-04-04T11:20:25.012" v="728" actId="14100"/>
          <ac:spMkLst>
            <pc:docMk/>
            <pc:sldMk cId="3762691000" sldId="406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39.065" v="729" actId="255"/>
        <pc:sldMkLst>
          <pc:docMk/>
          <pc:sldMk cId="2352123258" sldId="4061"/>
        </pc:sldMkLst>
        <pc:spChg chg="mod">
          <ac:chgData name="Marie-Christine Messier" userId="c580fcd8-7bba-47ec-91ca-5582dada7824" providerId="ADAL" clId="{1DB95CE3-57A3-9A49-9048-70B9B986DADB}" dt="2024-04-04T11:20:39.065" v="729" actId="255"/>
          <ac:spMkLst>
            <pc:docMk/>
            <pc:sldMk cId="2352123258" sldId="406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0:48.890" v="730" actId="255"/>
        <pc:sldMkLst>
          <pc:docMk/>
          <pc:sldMk cId="2839536405" sldId="4062"/>
        </pc:sldMkLst>
        <pc:spChg chg="mod">
          <ac:chgData name="Marie-Christine Messier" userId="c580fcd8-7bba-47ec-91ca-5582dada7824" providerId="ADAL" clId="{1DB95CE3-57A3-9A49-9048-70B9B986DADB}" dt="2024-04-04T11:20:48.890" v="730" actId="255"/>
          <ac:spMkLst>
            <pc:docMk/>
            <pc:sldMk cId="2839536405" sldId="406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01.509" v="737" actId="14100"/>
        <pc:sldMkLst>
          <pc:docMk/>
          <pc:sldMk cId="1666647388" sldId="4063"/>
        </pc:sldMkLst>
        <pc:spChg chg="mod">
          <ac:chgData name="Marie-Christine Messier" userId="c580fcd8-7bba-47ec-91ca-5582dada7824" providerId="ADAL" clId="{1DB95CE3-57A3-9A49-9048-70B9B986DADB}" dt="2024-04-04T11:21:01.509" v="737" actId="14100"/>
          <ac:spMkLst>
            <pc:docMk/>
            <pc:sldMk cId="1666647388" sldId="4063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06.193" v="738" actId="404"/>
        <pc:sldMkLst>
          <pc:docMk/>
          <pc:sldMk cId="2296978145" sldId="4064"/>
        </pc:sldMkLst>
        <pc:spChg chg="mod">
          <ac:chgData name="Marie-Christine Messier" userId="c580fcd8-7bba-47ec-91ca-5582dada7824" providerId="ADAL" clId="{1DB95CE3-57A3-9A49-9048-70B9B986DADB}" dt="2024-04-04T11:21:06.193" v="738" actId="404"/>
          <ac:spMkLst>
            <pc:docMk/>
            <pc:sldMk cId="2296978145" sldId="406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24.221" v="741" actId="255"/>
        <pc:sldMkLst>
          <pc:docMk/>
          <pc:sldMk cId="82342485" sldId="4065"/>
        </pc:sldMkLst>
        <pc:spChg chg="mod">
          <ac:chgData name="Marie-Christine Messier" userId="c580fcd8-7bba-47ec-91ca-5582dada7824" providerId="ADAL" clId="{1DB95CE3-57A3-9A49-9048-70B9B986DADB}" dt="2024-04-04T11:21:24.221" v="741" actId="255"/>
          <ac:spMkLst>
            <pc:docMk/>
            <pc:sldMk cId="82342485" sldId="406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29.684" v="742" actId="255"/>
        <pc:sldMkLst>
          <pc:docMk/>
          <pc:sldMk cId="3046413120" sldId="4066"/>
        </pc:sldMkLst>
        <pc:spChg chg="mod">
          <ac:chgData name="Marie-Christine Messier" userId="c580fcd8-7bba-47ec-91ca-5582dada7824" providerId="ADAL" clId="{1DB95CE3-57A3-9A49-9048-70B9B986DADB}" dt="2024-04-04T11:21:29.684" v="742" actId="255"/>
          <ac:spMkLst>
            <pc:docMk/>
            <pc:sldMk cId="3046413120" sldId="406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34.039" v="743" actId="255"/>
        <pc:sldMkLst>
          <pc:docMk/>
          <pc:sldMk cId="3202401467" sldId="4067"/>
        </pc:sldMkLst>
        <pc:spChg chg="mod">
          <ac:chgData name="Marie-Christine Messier" userId="c580fcd8-7bba-47ec-91ca-5582dada7824" providerId="ADAL" clId="{1DB95CE3-57A3-9A49-9048-70B9B986DADB}" dt="2024-04-04T11:21:34.039" v="743" actId="255"/>
          <ac:spMkLst>
            <pc:docMk/>
            <pc:sldMk cId="3202401467" sldId="406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1:46.742" v="746" actId="1076"/>
        <pc:sldMkLst>
          <pc:docMk/>
          <pc:sldMk cId="4203514628" sldId="4068"/>
        </pc:sldMkLst>
        <pc:spChg chg="mod">
          <ac:chgData name="Marie-Christine Messier" userId="c580fcd8-7bba-47ec-91ca-5582dada7824" providerId="ADAL" clId="{1DB95CE3-57A3-9A49-9048-70B9B986DADB}" dt="2024-04-04T11:21:46.742" v="746" actId="1076"/>
          <ac:spMkLst>
            <pc:docMk/>
            <pc:sldMk cId="4203514628" sldId="4068"/>
            <ac:spMk id="4" creationId="{9330F8A1-D901-635D-FED7-3CED423E97C4}"/>
          </ac:spMkLst>
        </pc:spChg>
        <pc:spChg chg="mod">
          <ac:chgData name="Marie-Christine Messier" userId="c580fcd8-7bba-47ec-91ca-5582dada7824" providerId="ADAL" clId="{1DB95CE3-57A3-9A49-9048-70B9B986DADB}" dt="2024-04-04T11:21:43.792" v="745" actId="14100"/>
          <ac:spMkLst>
            <pc:docMk/>
            <pc:sldMk cId="4203514628" sldId="406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04.003" v="747" actId="404"/>
        <pc:sldMkLst>
          <pc:docMk/>
          <pc:sldMk cId="942670328" sldId="4072"/>
        </pc:sldMkLst>
        <pc:spChg chg="mod">
          <ac:chgData name="Marie-Christine Messier" userId="c580fcd8-7bba-47ec-91ca-5582dada7824" providerId="ADAL" clId="{1DB95CE3-57A3-9A49-9048-70B9B986DADB}" dt="2024-04-04T11:22:04.003" v="747" actId="404"/>
          <ac:spMkLst>
            <pc:docMk/>
            <pc:sldMk cId="942670328" sldId="407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16.317" v="748" actId="255"/>
        <pc:sldMkLst>
          <pc:docMk/>
          <pc:sldMk cId="4204478539" sldId="4074"/>
        </pc:sldMkLst>
        <pc:spChg chg="mod">
          <ac:chgData name="Marie-Christine Messier" userId="c580fcd8-7bba-47ec-91ca-5582dada7824" providerId="ADAL" clId="{1DB95CE3-57A3-9A49-9048-70B9B986DADB}" dt="2024-04-04T11:22:16.317" v="748" actId="255"/>
          <ac:spMkLst>
            <pc:docMk/>
            <pc:sldMk cId="4204478539" sldId="4074"/>
            <ac:spMk id="5" creationId="{EBE5555C-0048-EDFA-9272-C3F9725EF30F}"/>
          </ac:spMkLst>
        </pc:spChg>
      </pc:sldChg>
      <pc:sldChg chg="addSp delSp modSp mod">
        <pc:chgData name="Marie-Christine Messier" userId="c580fcd8-7bba-47ec-91ca-5582dada7824" providerId="ADAL" clId="{1DB95CE3-57A3-9A49-9048-70B9B986DADB}" dt="2024-04-04T11:22:50.366" v="762" actId="14100"/>
        <pc:sldMkLst>
          <pc:docMk/>
          <pc:sldMk cId="3480441499" sldId="4075"/>
        </pc:sldMkLst>
        <pc:spChg chg="mod">
          <ac:chgData name="Marie-Christine Messier" userId="c580fcd8-7bba-47ec-91ca-5582dada7824" providerId="ADAL" clId="{1DB95CE3-57A3-9A49-9048-70B9B986DADB}" dt="2024-04-04T11:22:36.415" v="752" actId="1076"/>
          <ac:spMkLst>
            <pc:docMk/>
            <pc:sldMk cId="3480441499" sldId="4075"/>
            <ac:spMk id="4" creationId="{9330F8A1-D901-635D-FED7-3CED423E97C4}"/>
          </ac:spMkLst>
        </pc:spChg>
        <pc:spChg chg="add del mod">
          <ac:chgData name="Marie-Christine Messier" userId="c580fcd8-7bba-47ec-91ca-5582dada7824" providerId="ADAL" clId="{1DB95CE3-57A3-9A49-9048-70B9B986DADB}" dt="2024-04-04T11:22:43.079" v="757"/>
          <ac:spMkLst>
            <pc:docMk/>
            <pc:sldMk cId="3480441499" sldId="4075"/>
            <ac:spMk id="7" creationId="{1CA7BB6E-EAB1-FDAF-C8DF-3CB715188E00}"/>
          </ac:spMkLst>
        </pc:spChg>
        <pc:spChg chg="mod">
          <ac:chgData name="Marie-Christine Messier" userId="c580fcd8-7bba-47ec-91ca-5582dada7824" providerId="ADAL" clId="{1DB95CE3-57A3-9A49-9048-70B9B986DADB}" dt="2024-04-04T11:22:48.542" v="761" actId="1076"/>
          <ac:spMkLst>
            <pc:docMk/>
            <pc:sldMk cId="3480441499" sldId="4075"/>
            <ac:spMk id="17" creationId="{90AB30DC-1347-A6C6-9A1E-20794DE0BDD6}"/>
          </ac:spMkLst>
        </pc:spChg>
        <pc:spChg chg="mod">
          <ac:chgData name="Marie-Christine Messier" userId="c580fcd8-7bba-47ec-91ca-5582dada7824" providerId="ADAL" clId="{1DB95CE3-57A3-9A49-9048-70B9B986DADB}" dt="2024-04-04T11:22:50.366" v="762" actId="14100"/>
          <ac:spMkLst>
            <pc:docMk/>
            <pc:sldMk cId="3480441499" sldId="4075"/>
            <ac:spMk id="19" creationId="{76087894-B4DF-E642-0BF2-CFEBA5B62B56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2:56.811" v="763" actId="404"/>
        <pc:sldMkLst>
          <pc:docMk/>
          <pc:sldMk cId="579386544" sldId="4077"/>
        </pc:sldMkLst>
        <pc:spChg chg="mod">
          <ac:chgData name="Marie-Christine Messier" userId="c580fcd8-7bba-47ec-91ca-5582dada7824" providerId="ADAL" clId="{1DB95CE3-57A3-9A49-9048-70B9B986DADB}" dt="2024-04-04T11:22:56.811" v="763" actId="404"/>
          <ac:spMkLst>
            <pc:docMk/>
            <pc:sldMk cId="579386544" sldId="4077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03.690" v="765" actId="20577"/>
        <pc:sldMkLst>
          <pc:docMk/>
          <pc:sldMk cId="2946166723" sldId="4078"/>
        </pc:sldMkLst>
        <pc:spChg chg="mod">
          <ac:chgData name="Marie-Christine Messier" userId="c580fcd8-7bba-47ec-91ca-5582dada7824" providerId="ADAL" clId="{1DB95CE3-57A3-9A49-9048-70B9B986DADB}" dt="2024-04-04T11:23:03.690" v="765" actId="20577"/>
          <ac:spMkLst>
            <pc:docMk/>
            <pc:sldMk cId="2946166723" sldId="4078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17.536" v="766" actId="404"/>
        <pc:sldMkLst>
          <pc:docMk/>
          <pc:sldMk cId="1348654514" sldId="4079"/>
        </pc:sldMkLst>
        <pc:spChg chg="mod">
          <ac:chgData name="Marie-Christine Messier" userId="c580fcd8-7bba-47ec-91ca-5582dada7824" providerId="ADAL" clId="{1DB95CE3-57A3-9A49-9048-70B9B986DADB}" dt="2024-04-04T11:23:17.536" v="766" actId="404"/>
          <ac:spMkLst>
            <pc:docMk/>
            <pc:sldMk cId="1348654514" sldId="407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22.310" v="767" actId="404"/>
        <pc:sldMkLst>
          <pc:docMk/>
          <pc:sldMk cId="4223081382" sldId="4080"/>
        </pc:sldMkLst>
        <pc:spChg chg="mod">
          <ac:chgData name="Marie-Christine Messier" userId="c580fcd8-7bba-47ec-91ca-5582dada7824" providerId="ADAL" clId="{1DB95CE3-57A3-9A49-9048-70B9B986DADB}" dt="2024-04-04T11:23:22.310" v="767" actId="404"/>
          <ac:spMkLst>
            <pc:docMk/>
            <pc:sldMk cId="4223081382" sldId="408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29.800" v="768" actId="255"/>
        <pc:sldMkLst>
          <pc:docMk/>
          <pc:sldMk cId="2061043437" sldId="4082"/>
        </pc:sldMkLst>
        <pc:spChg chg="mod">
          <ac:chgData name="Marie-Christine Messier" userId="c580fcd8-7bba-47ec-91ca-5582dada7824" providerId="ADAL" clId="{1DB95CE3-57A3-9A49-9048-70B9B986DADB}" dt="2024-04-04T11:23:29.800" v="768" actId="255"/>
          <ac:spMkLst>
            <pc:docMk/>
            <pc:sldMk cId="2061043437" sldId="4082"/>
            <ac:spMk id="5" creationId="{EBE5555C-0048-EDFA-9272-C3F9725EF30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42.332" v="770" actId="1076"/>
        <pc:sldMkLst>
          <pc:docMk/>
          <pc:sldMk cId="2681549870" sldId="4084"/>
        </pc:sldMkLst>
        <pc:spChg chg="mod">
          <ac:chgData name="Marie-Christine Messier" userId="c580fcd8-7bba-47ec-91ca-5582dada7824" providerId="ADAL" clId="{1DB95CE3-57A3-9A49-9048-70B9B986DADB}" dt="2024-04-04T11:23:37.839" v="769" actId="255"/>
          <ac:spMkLst>
            <pc:docMk/>
            <pc:sldMk cId="2681549870" sldId="4084"/>
            <ac:spMk id="4" creationId="{26BFFD97-64CE-6CEF-3734-C2962D1F1199}"/>
          </ac:spMkLst>
        </pc:spChg>
        <pc:spChg chg="mod">
          <ac:chgData name="Marie-Christine Messier" userId="c580fcd8-7bba-47ec-91ca-5582dada7824" providerId="ADAL" clId="{1DB95CE3-57A3-9A49-9048-70B9B986DADB}" dt="2024-04-04T11:23:42.332" v="770" actId="1076"/>
          <ac:spMkLst>
            <pc:docMk/>
            <pc:sldMk cId="2681549870" sldId="4084"/>
            <ac:spMk id="6" creationId="{089AF705-917D-7E54-2A9E-7E83C21759E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3:52.887" v="772" actId="1076"/>
        <pc:sldMkLst>
          <pc:docMk/>
          <pc:sldMk cId="4065766565" sldId="4085"/>
        </pc:sldMkLst>
        <pc:spChg chg="mod">
          <ac:chgData name="Marie-Christine Messier" userId="c580fcd8-7bba-47ec-91ca-5582dada7824" providerId="ADAL" clId="{1DB95CE3-57A3-9A49-9048-70B9B986DADB}" dt="2024-04-04T11:23:49.261" v="771" actId="255"/>
          <ac:spMkLst>
            <pc:docMk/>
            <pc:sldMk cId="4065766565" sldId="4085"/>
            <ac:spMk id="4" creationId="{26BFFD97-64CE-6CEF-3734-C2962D1F1199}"/>
          </ac:spMkLst>
        </pc:spChg>
        <pc:spChg chg="mod">
          <ac:chgData name="Marie-Christine Messier" userId="c580fcd8-7bba-47ec-91ca-5582dada7824" providerId="ADAL" clId="{1DB95CE3-57A3-9A49-9048-70B9B986DADB}" dt="2024-04-04T11:23:52.887" v="772" actId="1076"/>
          <ac:spMkLst>
            <pc:docMk/>
            <pc:sldMk cId="4065766565" sldId="4085"/>
            <ac:spMk id="6" creationId="{089AF705-917D-7E54-2A9E-7E83C21759E3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02.198" v="773" actId="404"/>
        <pc:sldMkLst>
          <pc:docMk/>
          <pc:sldMk cId="3904877839" sldId="4087"/>
        </pc:sldMkLst>
        <pc:spChg chg="mod">
          <ac:chgData name="Marie-Christine Messier" userId="c580fcd8-7bba-47ec-91ca-5582dada7824" providerId="ADAL" clId="{1DB95CE3-57A3-9A49-9048-70B9B986DADB}" dt="2024-04-04T11:24:02.198" v="773" actId="404"/>
          <ac:spMkLst>
            <pc:docMk/>
            <pc:sldMk cId="3904877839" sldId="4087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07.228" v="775" actId="20577"/>
        <pc:sldMkLst>
          <pc:docMk/>
          <pc:sldMk cId="2733530930" sldId="4088"/>
        </pc:sldMkLst>
        <pc:spChg chg="mod">
          <ac:chgData name="Marie-Christine Messier" userId="c580fcd8-7bba-47ec-91ca-5582dada7824" providerId="ADAL" clId="{1DB95CE3-57A3-9A49-9048-70B9B986DADB}" dt="2024-04-04T11:24:07.228" v="775" actId="20577"/>
          <ac:spMkLst>
            <pc:docMk/>
            <pc:sldMk cId="2733530930" sldId="4088"/>
            <ac:spMk id="7" creationId="{2BEEEFCC-E139-F525-5534-634A2F4088AF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10.803" v="791" actId="404"/>
        <pc:sldMkLst>
          <pc:docMk/>
          <pc:sldMk cId="1276382374" sldId="4090"/>
        </pc:sldMkLst>
        <pc:spChg chg="mod">
          <ac:chgData name="Marie-Christine Messier" userId="c580fcd8-7bba-47ec-91ca-5582dada7824" providerId="ADAL" clId="{1DB95CE3-57A3-9A49-9048-70B9B986DADB}" dt="2024-04-04T11:25:10.803" v="791" actId="404"/>
          <ac:spMkLst>
            <pc:docMk/>
            <pc:sldMk cId="1276382374" sldId="409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17.020" v="793" actId="20577"/>
        <pc:sldMkLst>
          <pc:docMk/>
          <pc:sldMk cId="145566631" sldId="4091"/>
        </pc:sldMkLst>
        <pc:spChg chg="mod">
          <ac:chgData name="Marie-Christine Messier" userId="c580fcd8-7bba-47ec-91ca-5582dada7824" providerId="ADAL" clId="{1DB95CE3-57A3-9A49-9048-70B9B986DADB}" dt="2024-04-04T11:25:17.020" v="793" actId="20577"/>
          <ac:spMkLst>
            <pc:docMk/>
            <pc:sldMk cId="145566631" sldId="409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23.579" v="797" actId="20577"/>
        <pc:sldMkLst>
          <pc:docMk/>
          <pc:sldMk cId="1533136974" sldId="4092"/>
        </pc:sldMkLst>
        <pc:spChg chg="mod">
          <ac:chgData name="Marie-Christine Messier" userId="c580fcd8-7bba-47ec-91ca-5582dada7824" providerId="ADAL" clId="{1DB95CE3-57A3-9A49-9048-70B9B986DADB}" dt="2024-04-04T11:25:23.579" v="797" actId="20577"/>
          <ac:spMkLst>
            <pc:docMk/>
            <pc:sldMk cId="1533136974" sldId="409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45.791" v="803" actId="14100"/>
        <pc:sldMkLst>
          <pc:docMk/>
          <pc:sldMk cId="255262364" sldId="4094"/>
        </pc:sldMkLst>
        <pc:spChg chg="mod">
          <ac:chgData name="Marie-Christine Messier" userId="c580fcd8-7bba-47ec-91ca-5582dada7824" providerId="ADAL" clId="{1DB95CE3-57A3-9A49-9048-70B9B986DADB}" dt="2024-04-04T11:25:45.791" v="803" actId="14100"/>
          <ac:spMkLst>
            <pc:docMk/>
            <pc:sldMk cId="255262364" sldId="4094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42.434" v="802" actId="14100"/>
        <pc:sldMkLst>
          <pc:docMk/>
          <pc:sldMk cId="2325124928" sldId="4095"/>
        </pc:sldMkLst>
        <pc:spChg chg="mod">
          <ac:chgData name="Marie-Christine Messier" userId="c580fcd8-7bba-47ec-91ca-5582dada7824" providerId="ADAL" clId="{1DB95CE3-57A3-9A49-9048-70B9B986DADB}" dt="2024-04-04T11:25:42.434" v="802" actId="14100"/>
          <ac:spMkLst>
            <pc:docMk/>
            <pc:sldMk cId="2325124928" sldId="4095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5:59.597" v="808" actId="113"/>
        <pc:sldMkLst>
          <pc:docMk/>
          <pc:sldMk cId="2683181943" sldId="4096"/>
        </pc:sldMkLst>
        <pc:spChg chg="mod">
          <ac:chgData name="Marie-Christine Messier" userId="c580fcd8-7bba-47ec-91ca-5582dada7824" providerId="ADAL" clId="{1DB95CE3-57A3-9A49-9048-70B9B986DADB}" dt="2024-04-04T11:25:59.597" v="808" actId="113"/>
          <ac:spMkLst>
            <pc:docMk/>
            <pc:sldMk cId="2683181943" sldId="4096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16.995" v="815" actId="14100"/>
        <pc:sldMkLst>
          <pc:docMk/>
          <pc:sldMk cId="1183014396" sldId="4097"/>
        </pc:sldMkLst>
        <pc:spChg chg="mod">
          <ac:chgData name="Marie-Christine Messier" userId="c580fcd8-7bba-47ec-91ca-5582dada7824" providerId="ADAL" clId="{1DB95CE3-57A3-9A49-9048-70B9B986DADB}" dt="2024-04-04T11:26:16.995" v="815" actId="14100"/>
          <ac:spMkLst>
            <pc:docMk/>
            <pc:sldMk cId="1183014396" sldId="4097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20.902" v="816" actId="404"/>
        <pc:sldMkLst>
          <pc:docMk/>
          <pc:sldMk cId="145772769" sldId="4098"/>
        </pc:sldMkLst>
        <pc:spChg chg="mod">
          <ac:chgData name="Marie-Christine Messier" userId="c580fcd8-7bba-47ec-91ca-5582dada7824" providerId="ADAL" clId="{1DB95CE3-57A3-9A49-9048-70B9B986DADB}" dt="2024-04-04T11:26:20.902" v="816" actId="404"/>
          <ac:spMkLst>
            <pc:docMk/>
            <pc:sldMk cId="145772769" sldId="4098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25.733" v="818" actId="20577"/>
        <pc:sldMkLst>
          <pc:docMk/>
          <pc:sldMk cId="2841110181" sldId="4099"/>
        </pc:sldMkLst>
        <pc:spChg chg="mod">
          <ac:chgData name="Marie-Christine Messier" userId="c580fcd8-7bba-47ec-91ca-5582dada7824" providerId="ADAL" clId="{1DB95CE3-57A3-9A49-9048-70B9B986DADB}" dt="2024-04-04T11:26:25.733" v="818" actId="20577"/>
          <ac:spMkLst>
            <pc:docMk/>
            <pc:sldMk cId="2841110181" sldId="409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17.714" v="777" actId="14100"/>
        <pc:sldMkLst>
          <pc:docMk/>
          <pc:sldMk cId="358734808" sldId="4100"/>
        </pc:sldMkLst>
        <pc:spChg chg="mod">
          <ac:chgData name="Marie-Christine Messier" userId="c580fcd8-7bba-47ec-91ca-5582dada7824" providerId="ADAL" clId="{1DB95CE3-57A3-9A49-9048-70B9B986DADB}" dt="2024-04-04T11:24:17.714" v="777" actId="14100"/>
          <ac:spMkLst>
            <pc:docMk/>
            <pc:sldMk cId="358734808" sldId="410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24.689" v="780" actId="20577"/>
        <pc:sldMkLst>
          <pc:docMk/>
          <pc:sldMk cId="3580760153" sldId="4101"/>
        </pc:sldMkLst>
        <pc:spChg chg="mod">
          <ac:chgData name="Marie-Christine Messier" userId="c580fcd8-7bba-47ec-91ca-5582dada7824" providerId="ADAL" clId="{1DB95CE3-57A3-9A49-9048-70B9B986DADB}" dt="2024-04-04T11:24:24.689" v="780" actId="20577"/>
          <ac:spMkLst>
            <pc:docMk/>
            <pc:sldMk cId="3580760153" sldId="410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35.312" v="784" actId="14100"/>
        <pc:sldMkLst>
          <pc:docMk/>
          <pc:sldMk cId="2434228188" sldId="4102"/>
        </pc:sldMkLst>
        <pc:spChg chg="mod">
          <ac:chgData name="Marie-Christine Messier" userId="c580fcd8-7bba-47ec-91ca-5582dada7824" providerId="ADAL" clId="{1DB95CE3-57A3-9A49-9048-70B9B986DADB}" dt="2024-04-04T11:24:35.312" v="784" actId="14100"/>
          <ac:spMkLst>
            <pc:docMk/>
            <pc:sldMk cId="2434228188" sldId="4102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47.084" v="785" actId="113"/>
        <pc:sldMkLst>
          <pc:docMk/>
          <pc:sldMk cId="991071733" sldId="4105"/>
        </pc:sldMkLst>
        <pc:spChg chg="mod">
          <ac:chgData name="Marie-Christine Messier" userId="c580fcd8-7bba-47ec-91ca-5582dada7824" providerId="ADAL" clId="{1DB95CE3-57A3-9A49-9048-70B9B986DADB}" dt="2024-04-04T11:24:47.084" v="785" actId="113"/>
          <ac:spMkLst>
            <pc:docMk/>
            <pc:sldMk cId="991071733" sldId="4105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52.477" v="787" actId="113"/>
        <pc:sldMkLst>
          <pc:docMk/>
          <pc:sldMk cId="749105726" sldId="4106"/>
        </pc:sldMkLst>
        <pc:spChg chg="mod">
          <ac:chgData name="Marie-Christine Messier" userId="c580fcd8-7bba-47ec-91ca-5582dada7824" providerId="ADAL" clId="{1DB95CE3-57A3-9A49-9048-70B9B986DADB}" dt="2024-04-04T11:24:52.477" v="787" actId="113"/>
          <ac:spMkLst>
            <pc:docMk/>
            <pc:sldMk cId="749105726" sldId="4106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4:57.344" v="790" actId="113"/>
        <pc:sldMkLst>
          <pc:docMk/>
          <pc:sldMk cId="1472561176" sldId="4107"/>
        </pc:sldMkLst>
        <pc:spChg chg="mod">
          <ac:chgData name="Marie-Christine Messier" userId="c580fcd8-7bba-47ec-91ca-5582dada7824" providerId="ADAL" clId="{1DB95CE3-57A3-9A49-9048-70B9B986DADB}" dt="2024-04-04T11:24:57.344" v="790" actId="113"/>
          <ac:spMkLst>
            <pc:docMk/>
            <pc:sldMk cId="1472561176" sldId="4107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33.016" v="819" actId="404"/>
        <pc:sldMkLst>
          <pc:docMk/>
          <pc:sldMk cId="3335505009" sldId="4109"/>
        </pc:sldMkLst>
        <pc:spChg chg="mod">
          <ac:chgData name="Marie-Christine Messier" userId="c580fcd8-7bba-47ec-91ca-5582dada7824" providerId="ADAL" clId="{1DB95CE3-57A3-9A49-9048-70B9B986DADB}" dt="2024-04-04T11:26:33.016" v="819" actId="404"/>
          <ac:spMkLst>
            <pc:docMk/>
            <pc:sldMk cId="3335505009" sldId="4109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37.472" v="821" actId="20577"/>
        <pc:sldMkLst>
          <pc:docMk/>
          <pc:sldMk cId="4262998725" sldId="4110"/>
        </pc:sldMkLst>
        <pc:spChg chg="mod">
          <ac:chgData name="Marie-Christine Messier" userId="c580fcd8-7bba-47ec-91ca-5582dada7824" providerId="ADAL" clId="{1DB95CE3-57A3-9A49-9048-70B9B986DADB}" dt="2024-04-04T11:26:37.472" v="821" actId="20577"/>
          <ac:spMkLst>
            <pc:docMk/>
            <pc:sldMk cId="4262998725" sldId="4110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47.144" v="824" actId="20577"/>
        <pc:sldMkLst>
          <pc:docMk/>
          <pc:sldMk cId="3262447237" sldId="4111"/>
        </pc:sldMkLst>
        <pc:spChg chg="mod">
          <ac:chgData name="Marie-Christine Messier" userId="c580fcd8-7bba-47ec-91ca-5582dada7824" providerId="ADAL" clId="{1DB95CE3-57A3-9A49-9048-70B9B986DADB}" dt="2024-04-04T11:26:47.144" v="824" actId="20577"/>
          <ac:spMkLst>
            <pc:docMk/>
            <pc:sldMk cId="3262447237" sldId="4111"/>
            <ac:spMk id="12" creationId="{74E2E8DB-7454-4BDD-F205-577468ED457B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6:59.745" v="825" actId="404"/>
        <pc:sldMkLst>
          <pc:docMk/>
          <pc:sldMk cId="1092704925" sldId="4118"/>
        </pc:sldMkLst>
        <pc:spChg chg="mod">
          <ac:chgData name="Marie-Christine Messier" userId="c580fcd8-7bba-47ec-91ca-5582dada7824" providerId="ADAL" clId="{1DB95CE3-57A3-9A49-9048-70B9B986DADB}" dt="2024-04-04T11:26:59.745" v="825" actId="404"/>
          <ac:spMkLst>
            <pc:docMk/>
            <pc:sldMk cId="1092704925" sldId="411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03.342" v="826" actId="404"/>
        <pc:sldMkLst>
          <pc:docMk/>
          <pc:sldMk cId="188501435" sldId="4119"/>
        </pc:sldMkLst>
        <pc:spChg chg="mod">
          <ac:chgData name="Marie-Christine Messier" userId="c580fcd8-7bba-47ec-91ca-5582dada7824" providerId="ADAL" clId="{1DB95CE3-57A3-9A49-9048-70B9B986DADB}" dt="2024-04-04T11:27:03.342" v="826" actId="404"/>
          <ac:spMkLst>
            <pc:docMk/>
            <pc:sldMk cId="188501435" sldId="411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18.885" v="832" actId="113"/>
        <pc:sldMkLst>
          <pc:docMk/>
          <pc:sldMk cId="2438238587" sldId="4120"/>
        </pc:sldMkLst>
        <pc:spChg chg="mod">
          <ac:chgData name="Marie-Christine Messier" userId="c580fcd8-7bba-47ec-91ca-5582dada7824" providerId="ADAL" clId="{1DB95CE3-57A3-9A49-9048-70B9B986DADB}" dt="2024-04-04T11:27:18.885" v="832" actId="113"/>
          <ac:spMkLst>
            <pc:docMk/>
            <pc:sldMk cId="2438238587" sldId="4120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13.663" v="830" actId="20577"/>
        <pc:sldMkLst>
          <pc:docMk/>
          <pc:sldMk cId="584193005" sldId="4121"/>
        </pc:sldMkLst>
        <pc:spChg chg="mod">
          <ac:chgData name="Marie-Christine Messier" userId="c580fcd8-7bba-47ec-91ca-5582dada7824" providerId="ADAL" clId="{1DB95CE3-57A3-9A49-9048-70B9B986DADB}" dt="2024-04-04T11:27:13.663" v="830" actId="20577"/>
          <ac:spMkLst>
            <pc:docMk/>
            <pc:sldMk cId="584193005" sldId="4121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28.123" v="833" actId="404"/>
        <pc:sldMkLst>
          <pc:docMk/>
          <pc:sldMk cId="571893364" sldId="4122"/>
        </pc:sldMkLst>
        <pc:spChg chg="mod">
          <ac:chgData name="Marie-Christine Messier" userId="c580fcd8-7bba-47ec-91ca-5582dada7824" providerId="ADAL" clId="{1DB95CE3-57A3-9A49-9048-70B9B986DADB}" dt="2024-04-04T11:27:28.123" v="833" actId="404"/>
          <ac:spMkLst>
            <pc:docMk/>
            <pc:sldMk cId="571893364" sldId="4122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32.196" v="834" actId="404"/>
        <pc:sldMkLst>
          <pc:docMk/>
          <pc:sldMk cId="2890999018" sldId="4123"/>
        </pc:sldMkLst>
        <pc:spChg chg="mod">
          <ac:chgData name="Marie-Christine Messier" userId="c580fcd8-7bba-47ec-91ca-5582dada7824" providerId="ADAL" clId="{1DB95CE3-57A3-9A49-9048-70B9B986DADB}" dt="2024-04-04T11:27:32.196" v="834" actId="404"/>
          <ac:spMkLst>
            <pc:docMk/>
            <pc:sldMk cId="2890999018" sldId="4123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43.692" v="836" actId="20577"/>
        <pc:sldMkLst>
          <pc:docMk/>
          <pc:sldMk cId="1625070632" sldId="4124"/>
        </pc:sldMkLst>
        <pc:spChg chg="mod">
          <ac:chgData name="Marie-Christine Messier" userId="c580fcd8-7bba-47ec-91ca-5582dada7824" providerId="ADAL" clId="{1DB95CE3-57A3-9A49-9048-70B9B986DADB}" dt="2024-04-04T11:27:43.692" v="836" actId="20577"/>
          <ac:spMkLst>
            <pc:docMk/>
            <pc:sldMk cId="1625070632" sldId="4124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51.556" v="837" actId="404"/>
        <pc:sldMkLst>
          <pc:docMk/>
          <pc:sldMk cId="106264075" sldId="4125"/>
        </pc:sldMkLst>
        <pc:spChg chg="mod">
          <ac:chgData name="Marie-Christine Messier" userId="c580fcd8-7bba-47ec-91ca-5582dada7824" providerId="ADAL" clId="{1DB95CE3-57A3-9A49-9048-70B9B986DADB}" dt="2024-04-04T11:27:51.556" v="837" actId="404"/>
          <ac:spMkLst>
            <pc:docMk/>
            <pc:sldMk cId="106264075" sldId="4125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7:56.765" v="838" actId="255"/>
        <pc:sldMkLst>
          <pc:docMk/>
          <pc:sldMk cId="3020701105" sldId="4126"/>
        </pc:sldMkLst>
        <pc:spChg chg="mod">
          <ac:chgData name="Marie-Christine Messier" userId="c580fcd8-7bba-47ec-91ca-5582dada7824" providerId="ADAL" clId="{1DB95CE3-57A3-9A49-9048-70B9B986DADB}" dt="2024-04-04T11:27:56.765" v="838" actId="255"/>
          <ac:spMkLst>
            <pc:docMk/>
            <pc:sldMk cId="3020701105" sldId="4126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02.340" v="839" actId="255"/>
        <pc:sldMkLst>
          <pc:docMk/>
          <pc:sldMk cId="2251597815" sldId="4127"/>
        </pc:sldMkLst>
        <pc:spChg chg="mod">
          <ac:chgData name="Marie-Christine Messier" userId="c580fcd8-7bba-47ec-91ca-5582dada7824" providerId="ADAL" clId="{1DB95CE3-57A3-9A49-9048-70B9B986DADB}" dt="2024-04-04T11:28:02.340" v="839" actId="255"/>
          <ac:spMkLst>
            <pc:docMk/>
            <pc:sldMk cId="2251597815" sldId="4127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16.516" v="843" actId="113"/>
        <pc:sldMkLst>
          <pc:docMk/>
          <pc:sldMk cId="1177705520" sldId="4128"/>
        </pc:sldMkLst>
        <pc:spChg chg="mod">
          <ac:chgData name="Marie-Christine Messier" userId="c580fcd8-7bba-47ec-91ca-5582dada7824" providerId="ADAL" clId="{1DB95CE3-57A3-9A49-9048-70B9B986DADB}" dt="2024-04-04T11:28:16.516" v="843" actId="113"/>
          <ac:spMkLst>
            <pc:docMk/>
            <pc:sldMk cId="1177705520" sldId="4128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26.601" v="847" actId="113"/>
        <pc:sldMkLst>
          <pc:docMk/>
          <pc:sldMk cId="2712017478" sldId="4129"/>
        </pc:sldMkLst>
        <pc:spChg chg="mod">
          <ac:chgData name="Marie-Christine Messier" userId="c580fcd8-7bba-47ec-91ca-5582dada7824" providerId="ADAL" clId="{1DB95CE3-57A3-9A49-9048-70B9B986DADB}" dt="2024-04-04T11:28:26.601" v="847" actId="113"/>
          <ac:spMkLst>
            <pc:docMk/>
            <pc:sldMk cId="2712017478" sldId="4129"/>
            <ac:spMk id="7" creationId="{9ACEAB4B-314A-476A-B66E-D5D6B6BC8A42}"/>
          </ac:spMkLst>
        </pc:spChg>
      </pc:sldChg>
      <pc:sldChg chg="modSp mod">
        <pc:chgData name="Marie-Christine Messier" userId="c580fcd8-7bba-47ec-91ca-5582dada7824" providerId="ADAL" clId="{1DB95CE3-57A3-9A49-9048-70B9B986DADB}" dt="2024-04-04T11:28:09.413" v="840" actId="404"/>
        <pc:sldMkLst>
          <pc:docMk/>
          <pc:sldMk cId="1691475583" sldId="4130"/>
        </pc:sldMkLst>
        <pc:spChg chg="mod">
          <ac:chgData name="Marie-Christine Messier" userId="c580fcd8-7bba-47ec-91ca-5582dada7824" providerId="ADAL" clId="{1DB95CE3-57A3-9A49-9048-70B9B986DADB}" dt="2024-04-04T11:28:09.413" v="840" actId="404"/>
          <ac:spMkLst>
            <pc:docMk/>
            <pc:sldMk cId="1691475583" sldId="4130"/>
            <ac:spMk id="7" creationId="{9ACEAB4B-314A-476A-B66E-D5D6B6BC8A42}"/>
          </ac:spMkLst>
        </pc:spChg>
      </pc:sldChg>
      <pc:sldChg chg="modSp add mod">
        <pc:chgData name="Marie-Christine Messier" userId="c580fcd8-7bba-47ec-91ca-5582dada7824" providerId="ADAL" clId="{1DB95CE3-57A3-9A49-9048-70B9B986DADB}" dt="2024-04-04T10:22:44.867" v="4" actId="1076"/>
        <pc:sldMkLst>
          <pc:docMk/>
          <pc:sldMk cId="3636508658" sldId="4134"/>
        </pc:sldMkLst>
        <pc:spChg chg="mod">
          <ac:chgData name="Marie-Christine Messier" userId="c580fcd8-7bba-47ec-91ca-5582dada7824" providerId="ADAL" clId="{1DB95CE3-57A3-9A49-9048-70B9B986DADB}" dt="2024-04-04T10:22:44.867" v="4" actId="1076"/>
          <ac:spMkLst>
            <pc:docMk/>
            <pc:sldMk cId="3636508658" sldId="4134"/>
            <ac:spMk id="10" creationId="{283F124F-23C6-F817-DAD9-C54710ECA1FA}"/>
          </ac:spMkLst>
        </pc:spChg>
        <pc:picChg chg="mod">
          <ac:chgData name="Marie-Christine Messier" userId="c580fcd8-7bba-47ec-91ca-5582dada7824" providerId="ADAL" clId="{1DB95CE3-57A3-9A49-9048-70B9B986DADB}" dt="2024-04-04T10:22:37.450" v="3" actId="14826"/>
          <ac:picMkLst>
            <pc:docMk/>
            <pc:sldMk cId="3636508658" sldId="4134"/>
            <ac:picMk id="5" creationId="{2A1BF42C-BF49-7747-1A7F-E26864CD952F}"/>
          </ac:picMkLst>
        </pc:picChg>
      </pc:sldChg>
      <pc:sldChg chg="add mod setBg modClrScheme chgLayout">
        <pc:chgData name="Marie-Christine Messier" userId="c580fcd8-7bba-47ec-91ca-5582dada7824" providerId="ADAL" clId="{1DB95CE3-57A3-9A49-9048-70B9B986DADB}" dt="2024-04-04T12:14:55.085" v="976" actId="700"/>
        <pc:sldMkLst>
          <pc:docMk/>
          <pc:sldMk cId="3248691126" sldId="4135"/>
        </pc:sldMkLst>
      </pc:sldChg>
      <pc:sldChg chg="add setBg">
        <pc:chgData name="Marie-Christine Messier" userId="c580fcd8-7bba-47ec-91ca-5582dada7824" providerId="ADAL" clId="{1DB95CE3-57A3-9A49-9048-70B9B986DADB}" dt="2024-04-04T12:15:00.249" v="977"/>
        <pc:sldMkLst>
          <pc:docMk/>
          <pc:sldMk cId="2470002018" sldId="4136"/>
        </pc:sldMkLst>
      </pc:sldChg>
      <pc:sldChg chg="add setBg">
        <pc:chgData name="Marie-Christine Messier" userId="c580fcd8-7bba-47ec-91ca-5582dada7824" providerId="ADAL" clId="{1DB95CE3-57A3-9A49-9048-70B9B986DADB}" dt="2024-04-04T12:15:02.996" v="978"/>
        <pc:sldMkLst>
          <pc:docMk/>
          <pc:sldMk cId="3491205005" sldId="4137"/>
        </pc:sldMkLst>
      </pc:sldChg>
      <pc:sldChg chg="add setBg">
        <pc:chgData name="Marie-Christine Messier" userId="c580fcd8-7bba-47ec-91ca-5582dada7824" providerId="ADAL" clId="{1DB95CE3-57A3-9A49-9048-70B9B986DADB}" dt="2024-04-04T12:15:05.210" v="979"/>
        <pc:sldMkLst>
          <pc:docMk/>
          <pc:sldMk cId="364252447" sldId="4138"/>
        </pc:sldMkLst>
      </pc:sldChg>
      <pc:sldChg chg="add setBg">
        <pc:chgData name="Marie-Christine Messier" userId="c580fcd8-7bba-47ec-91ca-5582dada7824" providerId="ADAL" clId="{1DB95CE3-57A3-9A49-9048-70B9B986DADB}" dt="2024-04-04T12:15:08.177" v="980"/>
        <pc:sldMkLst>
          <pc:docMk/>
          <pc:sldMk cId="1443169783" sldId="4139"/>
        </pc:sldMkLst>
      </pc:sldChg>
      <pc:sldChg chg="add setBg">
        <pc:chgData name="Marie-Christine Messier" userId="c580fcd8-7bba-47ec-91ca-5582dada7824" providerId="ADAL" clId="{1DB95CE3-57A3-9A49-9048-70B9B986DADB}" dt="2024-04-04T12:15:10.476" v="981"/>
        <pc:sldMkLst>
          <pc:docMk/>
          <pc:sldMk cId="1896085438" sldId="4140"/>
        </pc:sldMkLst>
      </pc:sldChg>
      <pc:sldChg chg="add setBg">
        <pc:chgData name="Marie-Christine Messier" userId="c580fcd8-7bba-47ec-91ca-5582dada7824" providerId="ADAL" clId="{1DB95CE3-57A3-9A49-9048-70B9B986DADB}" dt="2024-04-04T12:15:13.596" v="982"/>
        <pc:sldMkLst>
          <pc:docMk/>
          <pc:sldMk cId="723542701" sldId="4141"/>
        </pc:sldMkLst>
      </pc:sldChg>
      <pc:sldChg chg="add setBg">
        <pc:chgData name="Marie-Christine Messier" userId="c580fcd8-7bba-47ec-91ca-5582dada7824" providerId="ADAL" clId="{1DB95CE3-57A3-9A49-9048-70B9B986DADB}" dt="2024-04-04T12:15:16.209" v="983"/>
        <pc:sldMkLst>
          <pc:docMk/>
          <pc:sldMk cId="2941123511" sldId="4142"/>
        </pc:sldMkLst>
      </pc:sldChg>
      <pc:sldChg chg="add setBg">
        <pc:chgData name="Marie-Christine Messier" userId="c580fcd8-7bba-47ec-91ca-5582dada7824" providerId="ADAL" clId="{1DB95CE3-57A3-9A49-9048-70B9B986DADB}" dt="2024-04-04T12:15:21.513" v="984"/>
        <pc:sldMkLst>
          <pc:docMk/>
          <pc:sldMk cId="2473439385" sldId="4143"/>
        </pc:sldMkLst>
      </pc:sldChg>
      <pc:sldChg chg="add setBg">
        <pc:chgData name="Marie-Christine Messier" userId="c580fcd8-7bba-47ec-91ca-5582dada7824" providerId="ADAL" clId="{1DB95CE3-57A3-9A49-9048-70B9B986DADB}" dt="2024-04-04T12:15:23.728" v="985"/>
        <pc:sldMkLst>
          <pc:docMk/>
          <pc:sldMk cId="3301273319" sldId="4144"/>
        </pc:sldMkLst>
      </pc:sldChg>
      <pc:sldChg chg="add setBg">
        <pc:chgData name="Marie-Christine Messier" userId="c580fcd8-7bba-47ec-91ca-5582dada7824" providerId="ADAL" clId="{1DB95CE3-57A3-9A49-9048-70B9B986DADB}" dt="2024-04-04T12:15:25.701" v="986"/>
        <pc:sldMkLst>
          <pc:docMk/>
          <pc:sldMk cId="651887974" sldId="4145"/>
        </pc:sldMkLst>
      </pc:sldChg>
      <pc:sldChg chg="add setBg">
        <pc:chgData name="Marie-Christine Messier" userId="c580fcd8-7bba-47ec-91ca-5582dada7824" providerId="ADAL" clId="{1DB95CE3-57A3-9A49-9048-70B9B986DADB}" dt="2024-04-04T12:15:27.927" v="987"/>
        <pc:sldMkLst>
          <pc:docMk/>
          <pc:sldMk cId="4241893331" sldId="4146"/>
        </pc:sldMkLst>
      </pc:sldChg>
      <pc:sldChg chg="add setBg">
        <pc:chgData name="Marie-Christine Messier" userId="c580fcd8-7bba-47ec-91ca-5582dada7824" providerId="ADAL" clId="{1DB95CE3-57A3-9A49-9048-70B9B986DADB}" dt="2024-04-04T12:15:29.876" v="988"/>
        <pc:sldMkLst>
          <pc:docMk/>
          <pc:sldMk cId="60357367" sldId="4147"/>
        </pc:sldMkLst>
      </pc:sldChg>
      <pc:sldChg chg="add setBg">
        <pc:chgData name="Marie-Christine Messier" userId="c580fcd8-7bba-47ec-91ca-5582dada7824" providerId="ADAL" clId="{1DB95CE3-57A3-9A49-9048-70B9B986DADB}" dt="2024-04-04T12:15:32.465" v="989"/>
        <pc:sldMkLst>
          <pc:docMk/>
          <pc:sldMk cId="2625883560" sldId="4148"/>
        </pc:sldMkLst>
      </pc:sldChg>
      <pc:sldChg chg="add setBg">
        <pc:chgData name="Marie-Christine Messier" userId="c580fcd8-7bba-47ec-91ca-5582dada7824" providerId="ADAL" clId="{1DB95CE3-57A3-9A49-9048-70B9B986DADB}" dt="2024-04-04T12:15:34.544" v="990"/>
        <pc:sldMkLst>
          <pc:docMk/>
          <pc:sldMk cId="1328331529" sldId="4149"/>
        </pc:sldMkLst>
      </pc:sldChg>
      <pc:sldChg chg="add setBg">
        <pc:chgData name="Marie-Christine Messier" userId="c580fcd8-7bba-47ec-91ca-5582dada7824" providerId="ADAL" clId="{1DB95CE3-57A3-9A49-9048-70B9B986DADB}" dt="2024-04-04T12:15:36.441" v="991"/>
        <pc:sldMkLst>
          <pc:docMk/>
          <pc:sldMk cId="547460971" sldId="4150"/>
        </pc:sldMkLst>
      </pc:sldChg>
      <pc:sldChg chg="add setBg">
        <pc:chgData name="Marie-Christine Messier" userId="c580fcd8-7bba-47ec-91ca-5582dada7824" providerId="ADAL" clId="{1DB95CE3-57A3-9A49-9048-70B9B986DADB}" dt="2024-04-04T12:15:38.579" v="992"/>
        <pc:sldMkLst>
          <pc:docMk/>
          <pc:sldMk cId="1768016343" sldId="4151"/>
        </pc:sldMkLst>
      </pc:sldChg>
      <pc:sldChg chg="add setBg">
        <pc:chgData name="Marie-Christine Messier" userId="c580fcd8-7bba-47ec-91ca-5582dada7824" providerId="ADAL" clId="{1DB95CE3-57A3-9A49-9048-70B9B986DADB}" dt="2024-04-04T12:15:41.452" v="993"/>
        <pc:sldMkLst>
          <pc:docMk/>
          <pc:sldMk cId="3000320927" sldId="4152"/>
        </pc:sldMkLst>
      </pc:sldChg>
      <pc:sldChg chg="add setBg">
        <pc:chgData name="Marie-Christine Messier" userId="c580fcd8-7bba-47ec-91ca-5582dada7824" providerId="ADAL" clId="{1DB95CE3-57A3-9A49-9048-70B9B986DADB}" dt="2024-04-04T12:15:43.368" v="994"/>
        <pc:sldMkLst>
          <pc:docMk/>
          <pc:sldMk cId="2502309532" sldId="4153"/>
        </pc:sldMkLst>
      </pc:sldChg>
      <pc:sldChg chg="add setBg">
        <pc:chgData name="Marie-Christine Messier" userId="c580fcd8-7bba-47ec-91ca-5582dada7824" providerId="ADAL" clId="{1DB95CE3-57A3-9A49-9048-70B9B986DADB}" dt="2024-04-04T12:15:45.346" v="995"/>
        <pc:sldMkLst>
          <pc:docMk/>
          <pc:sldMk cId="3398954057" sldId="4154"/>
        </pc:sldMkLst>
      </pc:sldChg>
      <pc:sldChg chg="add setBg">
        <pc:chgData name="Marie-Christine Messier" userId="c580fcd8-7bba-47ec-91ca-5582dada7824" providerId="ADAL" clId="{1DB95CE3-57A3-9A49-9048-70B9B986DADB}" dt="2024-04-04T12:15:47.051" v="996"/>
        <pc:sldMkLst>
          <pc:docMk/>
          <pc:sldMk cId="1078456745" sldId="4155"/>
        </pc:sldMkLst>
      </pc:sldChg>
      <pc:sldChg chg="add setBg">
        <pc:chgData name="Marie-Christine Messier" userId="c580fcd8-7bba-47ec-91ca-5582dada7824" providerId="ADAL" clId="{1DB95CE3-57A3-9A49-9048-70B9B986DADB}" dt="2024-04-04T12:15:48.932" v="997"/>
        <pc:sldMkLst>
          <pc:docMk/>
          <pc:sldMk cId="61706140" sldId="4156"/>
        </pc:sldMkLst>
      </pc:sldChg>
      <pc:sldChg chg="add setBg">
        <pc:chgData name="Marie-Christine Messier" userId="c580fcd8-7bba-47ec-91ca-5582dada7824" providerId="ADAL" clId="{1DB95CE3-57A3-9A49-9048-70B9B986DADB}" dt="2024-04-04T12:15:50.273" v="998"/>
        <pc:sldMkLst>
          <pc:docMk/>
          <pc:sldMk cId="2547810878" sldId="4157"/>
        </pc:sldMkLst>
      </pc:sldChg>
      <pc:sldChg chg="add setBg">
        <pc:chgData name="Marie-Christine Messier" userId="c580fcd8-7bba-47ec-91ca-5582dada7824" providerId="ADAL" clId="{1DB95CE3-57A3-9A49-9048-70B9B986DADB}" dt="2024-04-04T12:15:52.245" v="999"/>
        <pc:sldMkLst>
          <pc:docMk/>
          <pc:sldMk cId="1820904355" sldId="4158"/>
        </pc:sldMkLst>
      </pc:sldChg>
      <pc:sldChg chg="add setBg">
        <pc:chgData name="Marie-Christine Messier" userId="c580fcd8-7bba-47ec-91ca-5582dada7824" providerId="ADAL" clId="{1DB95CE3-57A3-9A49-9048-70B9B986DADB}" dt="2024-04-04T12:15:53.864" v="1000"/>
        <pc:sldMkLst>
          <pc:docMk/>
          <pc:sldMk cId="4220890416" sldId="4159"/>
        </pc:sldMkLst>
      </pc:sldChg>
      <pc:sldChg chg="add setBg">
        <pc:chgData name="Marie-Christine Messier" userId="c580fcd8-7bba-47ec-91ca-5582dada7824" providerId="ADAL" clId="{1DB95CE3-57A3-9A49-9048-70B9B986DADB}" dt="2024-04-04T12:15:57.015" v="1001"/>
        <pc:sldMkLst>
          <pc:docMk/>
          <pc:sldMk cId="295410054" sldId="4160"/>
        </pc:sldMkLst>
      </pc:sldChg>
      <pc:sldChg chg="add setBg">
        <pc:chgData name="Marie-Christine Messier" userId="c580fcd8-7bba-47ec-91ca-5582dada7824" providerId="ADAL" clId="{1DB95CE3-57A3-9A49-9048-70B9B986DADB}" dt="2024-04-04T12:15:58.885" v="1002"/>
        <pc:sldMkLst>
          <pc:docMk/>
          <pc:sldMk cId="3945516673" sldId="4161"/>
        </pc:sldMkLst>
      </pc:sldChg>
      <pc:sldChg chg="add setBg">
        <pc:chgData name="Marie-Christine Messier" userId="c580fcd8-7bba-47ec-91ca-5582dada7824" providerId="ADAL" clId="{1DB95CE3-57A3-9A49-9048-70B9B986DADB}" dt="2024-04-04T12:16:01.395" v="1003"/>
        <pc:sldMkLst>
          <pc:docMk/>
          <pc:sldMk cId="765590394" sldId="4162"/>
        </pc:sldMkLst>
      </pc:sldChg>
      <pc:sldChg chg="add setBg">
        <pc:chgData name="Marie-Christine Messier" userId="c580fcd8-7bba-47ec-91ca-5582dada7824" providerId="ADAL" clId="{1DB95CE3-57A3-9A49-9048-70B9B986DADB}" dt="2024-04-04T12:16:04.206" v="1004"/>
        <pc:sldMkLst>
          <pc:docMk/>
          <pc:sldMk cId="348279663" sldId="4163"/>
        </pc:sldMkLst>
      </pc:sldChg>
      <pc:sldChg chg="add setBg">
        <pc:chgData name="Marie-Christine Messier" userId="c580fcd8-7bba-47ec-91ca-5582dada7824" providerId="ADAL" clId="{1DB95CE3-57A3-9A49-9048-70B9B986DADB}" dt="2024-04-04T12:16:05.885" v="1005"/>
        <pc:sldMkLst>
          <pc:docMk/>
          <pc:sldMk cId="1802281442" sldId="4164"/>
        </pc:sldMkLst>
      </pc:sldChg>
      <pc:sldChg chg="add setBg">
        <pc:chgData name="Marie-Christine Messier" userId="c580fcd8-7bba-47ec-91ca-5582dada7824" providerId="ADAL" clId="{1DB95CE3-57A3-9A49-9048-70B9B986DADB}" dt="2024-04-04T12:16:08.436" v="1006"/>
        <pc:sldMkLst>
          <pc:docMk/>
          <pc:sldMk cId="3882050808" sldId="4165"/>
        </pc:sldMkLst>
      </pc:sldChg>
      <pc:sldChg chg="add setBg">
        <pc:chgData name="Marie-Christine Messier" userId="c580fcd8-7bba-47ec-91ca-5582dada7824" providerId="ADAL" clId="{1DB95CE3-57A3-9A49-9048-70B9B986DADB}" dt="2024-04-04T12:16:12.036" v="1007"/>
        <pc:sldMkLst>
          <pc:docMk/>
          <pc:sldMk cId="455543001" sldId="4166"/>
        </pc:sldMkLst>
      </pc:sldChg>
      <pc:sldChg chg="add setBg">
        <pc:chgData name="Marie-Christine Messier" userId="c580fcd8-7bba-47ec-91ca-5582dada7824" providerId="ADAL" clId="{1DB95CE3-57A3-9A49-9048-70B9B986DADB}" dt="2024-04-04T12:16:14.134" v="1008"/>
        <pc:sldMkLst>
          <pc:docMk/>
          <pc:sldMk cId="219320265" sldId="4167"/>
        </pc:sldMkLst>
      </pc:sldChg>
      <pc:sldChg chg="add setBg">
        <pc:chgData name="Marie-Christine Messier" userId="c580fcd8-7bba-47ec-91ca-5582dada7824" providerId="ADAL" clId="{1DB95CE3-57A3-9A49-9048-70B9B986DADB}" dt="2024-04-04T12:16:16.755" v="1009"/>
        <pc:sldMkLst>
          <pc:docMk/>
          <pc:sldMk cId="861825599" sldId="4168"/>
        </pc:sldMkLst>
      </pc:sldChg>
      <pc:sldChg chg="add setBg">
        <pc:chgData name="Marie-Christine Messier" userId="c580fcd8-7bba-47ec-91ca-5582dada7824" providerId="ADAL" clId="{1DB95CE3-57A3-9A49-9048-70B9B986DADB}" dt="2024-04-04T12:16:18.773" v="1010"/>
        <pc:sldMkLst>
          <pc:docMk/>
          <pc:sldMk cId="1533861639" sldId="4169"/>
        </pc:sldMkLst>
      </pc:sldChg>
      <pc:sldChg chg="add setBg">
        <pc:chgData name="Marie-Christine Messier" userId="c580fcd8-7bba-47ec-91ca-5582dada7824" providerId="ADAL" clId="{1DB95CE3-57A3-9A49-9048-70B9B986DADB}" dt="2024-04-04T12:16:21.427" v="1011"/>
        <pc:sldMkLst>
          <pc:docMk/>
          <pc:sldMk cId="3060560156" sldId="4170"/>
        </pc:sldMkLst>
      </pc:sldChg>
      <pc:sldChg chg="add setBg">
        <pc:chgData name="Marie-Christine Messier" userId="c580fcd8-7bba-47ec-91ca-5582dada7824" providerId="ADAL" clId="{1DB95CE3-57A3-9A49-9048-70B9B986DADB}" dt="2024-04-04T12:16:23.783" v="1012"/>
        <pc:sldMkLst>
          <pc:docMk/>
          <pc:sldMk cId="3720682949" sldId="4171"/>
        </pc:sldMkLst>
      </pc:sldChg>
      <pc:sldChg chg="add setBg">
        <pc:chgData name="Marie-Christine Messier" userId="c580fcd8-7bba-47ec-91ca-5582dada7824" providerId="ADAL" clId="{1DB95CE3-57A3-9A49-9048-70B9B986DADB}" dt="2024-04-04T12:16:25.864" v="1013"/>
        <pc:sldMkLst>
          <pc:docMk/>
          <pc:sldMk cId="1599774614" sldId="4172"/>
        </pc:sldMkLst>
      </pc:sldChg>
      <pc:sldChg chg="add setBg">
        <pc:chgData name="Marie-Christine Messier" userId="c580fcd8-7bba-47ec-91ca-5582dada7824" providerId="ADAL" clId="{1DB95CE3-57A3-9A49-9048-70B9B986DADB}" dt="2024-04-04T12:16:28.900" v="1014"/>
        <pc:sldMkLst>
          <pc:docMk/>
          <pc:sldMk cId="1123119248" sldId="4173"/>
        </pc:sldMkLst>
      </pc:sldChg>
      <pc:sldMasterChg chg="modSldLayout">
        <pc:chgData name="Marie-Christine Messier" userId="c580fcd8-7bba-47ec-91ca-5582dada7824" providerId="ADAL" clId="{1DB95CE3-57A3-9A49-9048-70B9B986DADB}" dt="2024-04-04T12:14:42.069" v="974"/>
        <pc:sldMasterMkLst>
          <pc:docMk/>
          <pc:sldMasterMk cId="0" sldId="2147483648"/>
        </pc:sldMasterMkLst>
        <pc:sldLayoutChg chg="delSp mod setBg">
          <pc:chgData name="Marie-Christine Messier" userId="c580fcd8-7bba-47ec-91ca-5582dada7824" providerId="ADAL" clId="{1DB95CE3-57A3-9A49-9048-70B9B986DADB}" dt="2024-04-04T12:14:42.069" v="974"/>
          <pc:sldLayoutMkLst>
            <pc:docMk/>
            <pc:sldMasterMk cId="0" sldId="2147483648"/>
            <pc:sldLayoutMk cId="1142128357" sldId="2147483801"/>
          </pc:sldLayoutMkLst>
          <pc:picChg chg="del">
            <ac:chgData name="Marie-Christine Messier" userId="c580fcd8-7bba-47ec-91ca-5582dada7824" providerId="ADAL" clId="{1DB95CE3-57A3-9A49-9048-70B9B986DADB}" dt="2024-04-04T12:14:38.624" v="973" actId="478"/>
            <ac:picMkLst>
              <pc:docMk/>
              <pc:sldMasterMk cId="0" sldId="2147483648"/>
              <pc:sldLayoutMk cId="1142128357" sldId="2147483801"/>
              <ac:picMk id="6" creationId="{88CA2F9D-2CF0-B048-B47C-950D83EF2F72}"/>
            </ac:picMkLst>
          </pc:picChg>
        </pc:sldLayoutChg>
      </pc:sldMasterChg>
    </pc:docChg>
  </pc:docChgLst>
  <pc:docChgLst>
    <pc:chgData name="Marie-Christine Messier" userId="c580fcd8-7bba-47ec-91ca-5582dada7824" providerId="ADAL" clId="{B4B28463-B013-E94C-B1E5-F50C3E6B07F0}"/>
    <pc:docChg chg="delSld modSection">
      <pc:chgData name="Marie-Christine Messier" userId="c580fcd8-7bba-47ec-91ca-5582dada7824" providerId="ADAL" clId="{B4B28463-B013-E94C-B1E5-F50C3E6B07F0}" dt="2024-04-04T12:46:08.817" v="1" actId="2696"/>
      <pc:docMkLst>
        <pc:docMk/>
      </pc:docMkLst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56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57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58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59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80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83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84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85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86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88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90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91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92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0" sldId="595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1414750899" sldId="3762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59289398" sldId="3818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247729633" sldId="3819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176448272" sldId="3820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954949570" sldId="3821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824586789" sldId="3822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1757930645" sldId="3824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591270976" sldId="3825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1631448018" sldId="3826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2796348572" sldId="3827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754431059" sldId="3926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585978932" sldId="3927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587582225" sldId="3928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442576540" sldId="3929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4049789014" sldId="3930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1900406584" sldId="3932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751101142" sldId="3933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3373137693" sldId="3934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1416176068" sldId="3935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4168500215" sldId="3981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418074537" sldId="3982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723658347" sldId="3983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986054634" sldId="3984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521053481" sldId="3985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596479346" sldId="3986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021363407" sldId="3987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566079446" sldId="3988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942911091" sldId="3989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1252602828" sldId="3990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1136687723" sldId="3991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115503589" sldId="3992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942593734" sldId="3993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318331516" sldId="3994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1997955042" sldId="3996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2313153218" sldId="3999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4077062642" sldId="4000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2643901865" sldId="4001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2652674688" sldId="4002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3285245320" sldId="4003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2217766079" sldId="4004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1743063571" sldId="4005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3493000894" sldId="4006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49302899" sldId="4007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3576565884" sldId="4008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336053020" sldId="4009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4143477661" sldId="4010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3398954057" sldId="4154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1078456745" sldId="4155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61706140" sldId="4156"/>
        </pc:sldMkLst>
      </pc:sldChg>
      <pc:sldChg chg="del">
        <pc:chgData name="Marie-Christine Messier" userId="c580fcd8-7bba-47ec-91ca-5582dada7824" providerId="ADAL" clId="{B4B28463-B013-E94C-B1E5-F50C3E6B07F0}" dt="2024-04-04T12:46:08.817" v="1" actId="2696"/>
        <pc:sldMkLst>
          <pc:docMk/>
          <pc:sldMk cId="2547810878" sldId="4157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4220890416" sldId="4159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295410054" sldId="4160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945516673" sldId="4161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765590394" sldId="4162"/>
        </pc:sldMkLst>
      </pc:sldChg>
      <pc:sldChg chg="del">
        <pc:chgData name="Marie-Christine Messier" userId="c580fcd8-7bba-47ec-91ca-5582dada7824" providerId="ADAL" clId="{B4B28463-B013-E94C-B1E5-F50C3E6B07F0}" dt="2024-04-04T12:46:02.056" v="0" actId="2696"/>
        <pc:sldMkLst>
          <pc:docMk/>
          <pc:sldMk cId="348279663" sldId="4163"/>
        </pc:sldMkLst>
      </pc:sldChg>
    </pc:docChg>
  </pc:docChgLst>
  <pc:docChgLst>
    <pc:chgData name="Marie-Christine Messier" userId="c580fcd8-7bba-47ec-91ca-5582dada7824" providerId="ADAL" clId="{93F94587-0442-CB45-ABF4-6114FC5BC302}"/>
    <pc:docChg chg="custSel delSld modSld modSection">
      <pc:chgData name="Marie-Christine Messier" userId="c580fcd8-7bba-47ec-91ca-5582dada7824" providerId="ADAL" clId="{93F94587-0442-CB45-ABF4-6114FC5BC302}" dt="2024-04-04T12:39:44.435" v="21"/>
      <pc:docMkLst>
        <pc:docMk/>
      </pc:docMkLst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6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6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7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7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7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7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8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8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8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8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0" sldId="48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47940074" sldId="48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688279230" sldId="49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130425912" sldId="49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312402134" sldId="49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3209282" sldId="352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65936485" sldId="371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05026345" sldId="380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615075748" sldId="381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159940004" sldId="381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937162050" sldId="381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851031769" sldId="381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916152357" sldId="381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961132201" sldId="381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276721309" sldId="381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126046940" sldId="382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36653905" sldId="382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366113069" sldId="383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728376358" sldId="383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516024008" sldId="383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733561852" sldId="383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131263" sldId="383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45521195" sldId="383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85839701" sldId="383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20516015" sldId="383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76292705" sldId="383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583099645" sldId="383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116056325" sldId="384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539398324" sldId="384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7236902" sldId="384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77028483" sldId="384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714562488" sldId="384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56617370" sldId="384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189211064" sldId="384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832709628" sldId="384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650076770" sldId="384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36836752" sldId="384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929330904" sldId="385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506653965" sldId="385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096802454" sldId="385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735467655" sldId="385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508917575" sldId="385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799553109" sldId="385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985230705" sldId="385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74580422" sldId="385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917501570" sldId="385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257196065" sldId="386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002070843" sldId="386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79689309" sldId="386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335556727" sldId="386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868964500" sldId="386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291740322" sldId="386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791878500" sldId="386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322751417" sldId="386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675478428" sldId="386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487318194" sldId="386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136543195" sldId="387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124356311" sldId="387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360099895" sldId="387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50782098" sldId="387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180534060" sldId="387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080680067" sldId="387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641780850" sldId="387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957649566" sldId="387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720337245" sldId="387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332120945" sldId="387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928867374" sldId="388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908128855" sldId="388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08750326" sldId="388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068484343" sldId="388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574420759" sldId="388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368546621" sldId="388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105269261" sldId="388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100090485" sldId="388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62390489" sldId="388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057918205" sldId="388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52727073" sldId="389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368254877" sldId="389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646499084" sldId="389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47722698" sldId="389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578689254" sldId="389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410274818" sldId="389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853047244" sldId="389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836149645" sldId="389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58022091" sldId="389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6957943" sldId="389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104086432" sldId="390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15305390" sldId="390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109045463" sldId="390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119788535" sldId="390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612207382" sldId="390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155781613" sldId="390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970195399" sldId="390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331392373" sldId="390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161165520" sldId="390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331459373" sldId="390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657525009" sldId="391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839713380" sldId="391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89353704" sldId="391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71752197" sldId="391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947605197" sldId="391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958943576" sldId="391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937034961" sldId="391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246761391" sldId="391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149817886" sldId="391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397052050" sldId="391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196356643" sldId="392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339900988" sldId="392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20967389" sldId="392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749306799" sldId="392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52208736" sldId="392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603649376" sldId="392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75966416" sldId="393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898629235" sldId="393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783439486" sldId="393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651784278" sldId="393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160679453" sldId="394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523631560" sldId="394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286741983" sldId="394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71490674" sldId="394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423352471" sldId="394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028325287" sldId="394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607249731" sldId="394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57244153" sldId="394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530140717" sldId="394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134337183" sldId="394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900592884" sldId="395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21901895" sldId="395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277400365" sldId="395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063349529" sldId="395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880327035" sldId="395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878861636" sldId="395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57110337" sldId="395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74702198" sldId="395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081002138" sldId="395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22699098" sldId="395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771552105" sldId="396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26239685" sldId="396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344557504" sldId="396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692186714" sldId="396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46210177" sldId="396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614722302" sldId="396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990431883" sldId="396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546300379" sldId="396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794120298" sldId="396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407821959" sldId="396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41238814" sldId="397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440773375" sldId="397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256113529" sldId="397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136494034" sldId="397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560952664" sldId="397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675427265" sldId="397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414719461" sldId="397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207203176" sldId="397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921148241" sldId="397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153732328" sldId="397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138371412" sldId="398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964695355" sldId="401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817427759" sldId="401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952708922" sldId="401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66068408" sldId="401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113886713" sldId="401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190455959" sldId="401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64702349" sldId="401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20355105" sldId="402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99771732" sldId="402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10565221" sldId="402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610526008" sldId="402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761590524" sldId="402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208401876" sldId="402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34160483" sldId="402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14498004" sldId="402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825195364" sldId="402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999498244" sldId="402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102812886" sldId="403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694223111" sldId="403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826336489" sldId="403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961956696" sldId="403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29874516" sldId="403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757489319" sldId="403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44128167" sldId="403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935353333" sldId="403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031894959" sldId="403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08992802" sldId="403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64907998" sldId="404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92952121" sldId="404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157184213" sldId="404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330277141" sldId="404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45602120" sldId="404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115736973" sldId="404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544352733" sldId="404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261349550" sldId="404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74204695" sldId="404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927558634" sldId="404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081236040" sldId="405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879866641" sldId="405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547552754" sldId="405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948122096" sldId="405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833582361" sldId="405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944317737" sldId="405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74421570" sldId="405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05285668" sldId="405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32659124" sldId="405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152873454" sldId="405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762691000" sldId="406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352123258" sldId="406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839536405" sldId="406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666647388" sldId="406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296978145" sldId="406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82342485" sldId="406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46413120" sldId="406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02401467" sldId="406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03514628" sldId="406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776258048" sldId="406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742989859" sldId="407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080086897" sldId="407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942670328" sldId="407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87776993" sldId="407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04478539" sldId="407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480441499" sldId="407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616975325" sldId="407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79386544" sldId="407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946166723" sldId="407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348654514" sldId="407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23081382" sldId="408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6881606" sldId="408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061043437" sldId="408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681549870" sldId="408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065766565" sldId="408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137387152" sldId="408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904877839" sldId="408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733530930" sldId="408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61145765" sldId="408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276382374" sldId="409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5566631" sldId="409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533136974" sldId="409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868173356" sldId="409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55262364" sldId="409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325124928" sldId="409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683181943" sldId="409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183014396" sldId="409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5772769" sldId="409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841110181" sldId="409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8734808" sldId="410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80760153" sldId="410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34228188" sldId="410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53516965" sldId="410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04494319" sldId="410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991071733" sldId="410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749105726" sldId="410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72561176" sldId="410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916086680" sldId="410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335505009" sldId="410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62998725" sldId="411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62447237" sldId="411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787199154" sldId="411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593548878" sldId="411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605898431" sldId="411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764878190" sldId="411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952691486" sldId="411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092704925" sldId="411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88501435" sldId="411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38238587" sldId="412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84193005" sldId="412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71893364" sldId="412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890999018" sldId="412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625070632" sldId="412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06264075" sldId="412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20701105" sldId="412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251597815" sldId="412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177705520" sldId="412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712017478" sldId="412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691475583" sldId="413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56974465" sldId="413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195169225" sldId="4133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636508658" sldId="413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248691126" sldId="413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70002018" sldId="413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491205005" sldId="413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64252447" sldId="413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443169783" sldId="413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896085438" sldId="414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723542701" sldId="414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941123511" sldId="414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473439385" sldId="4143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301273319" sldId="4144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651887974" sldId="4145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4241893331" sldId="4146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60357367" sldId="4147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625883560" sldId="4148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328331529" sldId="4149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547460971" sldId="4150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1768016343" sldId="4151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3000320927" sldId="4152"/>
        </pc:sldMkLst>
      </pc:sldChg>
      <pc:sldChg chg="del">
        <pc:chgData name="Marie-Christine Messier" userId="c580fcd8-7bba-47ec-91ca-5582dada7824" providerId="ADAL" clId="{93F94587-0442-CB45-ABF4-6114FC5BC302}" dt="2024-04-04T12:39:04.881" v="1" actId="2696"/>
        <pc:sldMkLst>
          <pc:docMk/>
          <pc:sldMk cId="2502309532" sldId="4153"/>
        </pc:sldMkLst>
      </pc:sldChg>
      <pc:sldChg chg="modSp mod">
        <pc:chgData name="Marie-Christine Messier" userId="c580fcd8-7bba-47ec-91ca-5582dada7824" providerId="ADAL" clId="{93F94587-0442-CB45-ABF4-6114FC5BC302}" dt="2024-04-04T12:39:13.558" v="3" actId="1076"/>
        <pc:sldMkLst>
          <pc:docMk/>
          <pc:sldMk cId="3398954057" sldId="4154"/>
        </pc:sldMkLst>
        <pc:picChg chg="mod modCrop">
          <ac:chgData name="Marie-Christine Messier" userId="c580fcd8-7bba-47ec-91ca-5582dada7824" providerId="ADAL" clId="{93F94587-0442-CB45-ABF4-6114FC5BC302}" dt="2024-04-04T12:39:13.558" v="3" actId="1076"/>
          <ac:picMkLst>
            <pc:docMk/>
            <pc:sldMk cId="3398954057" sldId="4154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17.446" v="5"/>
        <pc:sldMkLst>
          <pc:docMk/>
          <pc:sldMk cId="1078456745" sldId="4155"/>
        </pc:sldMkLst>
        <pc:picChg chg="add mod">
          <ac:chgData name="Marie-Christine Messier" userId="c580fcd8-7bba-47ec-91ca-5582dada7824" providerId="ADAL" clId="{93F94587-0442-CB45-ABF4-6114FC5BC302}" dt="2024-04-04T12:39:17.446" v="5"/>
          <ac:picMkLst>
            <pc:docMk/>
            <pc:sldMk cId="1078456745" sldId="4155"/>
            <ac:picMk id="2" creationId="{CBCA5560-B512-9812-60C9-1E626E5954F2}"/>
          </ac:picMkLst>
        </pc:picChg>
        <pc:picChg chg="del">
          <ac:chgData name="Marie-Christine Messier" userId="c580fcd8-7bba-47ec-91ca-5582dada7824" providerId="ADAL" clId="{93F94587-0442-CB45-ABF4-6114FC5BC302}" dt="2024-04-04T12:39:16.880" v="4" actId="478"/>
          <ac:picMkLst>
            <pc:docMk/>
            <pc:sldMk cId="1078456745" sldId="4155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20.897" v="7"/>
        <pc:sldMkLst>
          <pc:docMk/>
          <pc:sldMk cId="61706140" sldId="4156"/>
        </pc:sldMkLst>
        <pc:picChg chg="add mod">
          <ac:chgData name="Marie-Christine Messier" userId="c580fcd8-7bba-47ec-91ca-5582dada7824" providerId="ADAL" clId="{93F94587-0442-CB45-ABF4-6114FC5BC302}" dt="2024-04-04T12:39:20.897" v="7"/>
          <ac:picMkLst>
            <pc:docMk/>
            <pc:sldMk cId="61706140" sldId="4156"/>
            <ac:picMk id="2" creationId="{57DBD7D0-C229-551B-4768-CFED1C73B70C}"/>
          </ac:picMkLst>
        </pc:picChg>
        <pc:picChg chg="del">
          <ac:chgData name="Marie-Christine Messier" userId="c580fcd8-7bba-47ec-91ca-5582dada7824" providerId="ADAL" clId="{93F94587-0442-CB45-ABF4-6114FC5BC302}" dt="2024-04-04T12:39:20.417" v="6" actId="478"/>
          <ac:picMkLst>
            <pc:docMk/>
            <pc:sldMk cId="61706140" sldId="4156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23.465" v="9"/>
        <pc:sldMkLst>
          <pc:docMk/>
          <pc:sldMk cId="2547810878" sldId="4157"/>
        </pc:sldMkLst>
        <pc:picChg chg="add mod">
          <ac:chgData name="Marie-Christine Messier" userId="c580fcd8-7bba-47ec-91ca-5582dada7824" providerId="ADAL" clId="{93F94587-0442-CB45-ABF4-6114FC5BC302}" dt="2024-04-04T12:39:23.465" v="9"/>
          <ac:picMkLst>
            <pc:docMk/>
            <pc:sldMk cId="2547810878" sldId="4157"/>
            <ac:picMk id="2" creationId="{1270E38F-5460-4DDD-E92D-B18948DFFF0B}"/>
          </ac:picMkLst>
        </pc:picChg>
        <pc:picChg chg="del">
          <ac:chgData name="Marie-Christine Messier" userId="c580fcd8-7bba-47ec-91ca-5582dada7824" providerId="ADAL" clId="{93F94587-0442-CB45-ABF4-6114FC5BC302}" dt="2024-04-04T12:39:23.045" v="8" actId="478"/>
          <ac:picMkLst>
            <pc:docMk/>
            <pc:sldMk cId="2547810878" sldId="4157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26.904" v="11"/>
        <pc:sldMkLst>
          <pc:docMk/>
          <pc:sldMk cId="1820904355" sldId="4158"/>
        </pc:sldMkLst>
        <pc:picChg chg="add mod">
          <ac:chgData name="Marie-Christine Messier" userId="c580fcd8-7bba-47ec-91ca-5582dada7824" providerId="ADAL" clId="{93F94587-0442-CB45-ABF4-6114FC5BC302}" dt="2024-04-04T12:39:26.904" v="11"/>
          <ac:picMkLst>
            <pc:docMk/>
            <pc:sldMk cId="1820904355" sldId="4158"/>
            <ac:picMk id="2" creationId="{7029E319-3BEA-D4EA-6F56-252691AA3E65}"/>
          </ac:picMkLst>
        </pc:picChg>
        <pc:picChg chg="del">
          <ac:chgData name="Marie-Christine Messier" userId="c580fcd8-7bba-47ec-91ca-5582dada7824" providerId="ADAL" clId="{93F94587-0442-CB45-ABF4-6114FC5BC302}" dt="2024-04-04T12:39:26.431" v="10" actId="478"/>
          <ac:picMkLst>
            <pc:docMk/>
            <pc:sldMk cId="1820904355" sldId="4158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30.221" v="13"/>
        <pc:sldMkLst>
          <pc:docMk/>
          <pc:sldMk cId="4220890416" sldId="4159"/>
        </pc:sldMkLst>
        <pc:picChg chg="add mod">
          <ac:chgData name="Marie-Christine Messier" userId="c580fcd8-7bba-47ec-91ca-5582dada7824" providerId="ADAL" clId="{93F94587-0442-CB45-ABF4-6114FC5BC302}" dt="2024-04-04T12:39:30.221" v="13"/>
          <ac:picMkLst>
            <pc:docMk/>
            <pc:sldMk cId="4220890416" sldId="4159"/>
            <ac:picMk id="2" creationId="{154C43AE-97DA-9E65-80A8-1530A87AFF08}"/>
          </ac:picMkLst>
        </pc:picChg>
        <pc:picChg chg="del">
          <ac:chgData name="Marie-Christine Messier" userId="c580fcd8-7bba-47ec-91ca-5582dada7824" providerId="ADAL" clId="{93F94587-0442-CB45-ABF4-6114FC5BC302}" dt="2024-04-04T12:39:29.813" v="12" actId="478"/>
          <ac:picMkLst>
            <pc:docMk/>
            <pc:sldMk cId="4220890416" sldId="4159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34.630" v="15"/>
        <pc:sldMkLst>
          <pc:docMk/>
          <pc:sldMk cId="295410054" sldId="4160"/>
        </pc:sldMkLst>
        <pc:picChg chg="add mod">
          <ac:chgData name="Marie-Christine Messier" userId="c580fcd8-7bba-47ec-91ca-5582dada7824" providerId="ADAL" clId="{93F94587-0442-CB45-ABF4-6114FC5BC302}" dt="2024-04-04T12:39:34.630" v="15"/>
          <ac:picMkLst>
            <pc:docMk/>
            <pc:sldMk cId="295410054" sldId="4160"/>
            <ac:picMk id="2" creationId="{2EA2133E-9C63-B12A-DB48-20FE0F8EBDDB}"/>
          </ac:picMkLst>
        </pc:picChg>
        <pc:picChg chg="del">
          <ac:chgData name="Marie-Christine Messier" userId="c580fcd8-7bba-47ec-91ca-5582dada7824" providerId="ADAL" clId="{93F94587-0442-CB45-ABF4-6114FC5BC302}" dt="2024-04-04T12:39:34.188" v="14" actId="478"/>
          <ac:picMkLst>
            <pc:docMk/>
            <pc:sldMk cId="295410054" sldId="4160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37.880" v="17"/>
        <pc:sldMkLst>
          <pc:docMk/>
          <pc:sldMk cId="3945516673" sldId="4161"/>
        </pc:sldMkLst>
        <pc:picChg chg="add mod">
          <ac:chgData name="Marie-Christine Messier" userId="c580fcd8-7bba-47ec-91ca-5582dada7824" providerId="ADAL" clId="{93F94587-0442-CB45-ABF4-6114FC5BC302}" dt="2024-04-04T12:39:37.880" v="17"/>
          <ac:picMkLst>
            <pc:docMk/>
            <pc:sldMk cId="3945516673" sldId="4161"/>
            <ac:picMk id="2" creationId="{23A1C65A-5BB9-46FC-4C16-6068D8CF8BDB}"/>
          </ac:picMkLst>
        </pc:picChg>
        <pc:picChg chg="del">
          <ac:chgData name="Marie-Christine Messier" userId="c580fcd8-7bba-47ec-91ca-5582dada7824" providerId="ADAL" clId="{93F94587-0442-CB45-ABF4-6114FC5BC302}" dt="2024-04-04T12:39:37.471" v="16" actId="478"/>
          <ac:picMkLst>
            <pc:docMk/>
            <pc:sldMk cId="3945516673" sldId="4161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40.910" v="19"/>
        <pc:sldMkLst>
          <pc:docMk/>
          <pc:sldMk cId="765590394" sldId="4162"/>
        </pc:sldMkLst>
        <pc:picChg chg="add mod">
          <ac:chgData name="Marie-Christine Messier" userId="c580fcd8-7bba-47ec-91ca-5582dada7824" providerId="ADAL" clId="{93F94587-0442-CB45-ABF4-6114FC5BC302}" dt="2024-04-04T12:39:40.910" v="19"/>
          <ac:picMkLst>
            <pc:docMk/>
            <pc:sldMk cId="765590394" sldId="4162"/>
            <ac:picMk id="2" creationId="{D32DFF43-2B5A-4175-9D90-F586E4563B52}"/>
          </ac:picMkLst>
        </pc:picChg>
        <pc:picChg chg="del">
          <ac:chgData name="Marie-Christine Messier" userId="c580fcd8-7bba-47ec-91ca-5582dada7824" providerId="ADAL" clId="{93F94587-0442-CB45-ABF4-6114FC5BC302}" dt="2024-04-04T12:39:40.483" v="18" actId="478"/>
          <ac:picMkLst>
            <pc:docMk/>
            <pc:sldMk cId="765590394" sldId="4162"/>
            <ac:picMk id="4" creationId="{1426F3B4-2E1E-2144-957B-FC475133939B}"/>
          </ac:picMkLst>
        </pc:picChg>
      </pc:sldChg>
      <pc:sldChg chg="addSp delSp modSp mod">
        <pc:chgData name="Marie-Christine Messier" userId="c580fcd8-7bba-47ec-91ca-5582dada7824" providerId="ADAL" clId="{93F94587-0442-CB45-ABF4-6114FC5BC302}" dt="2024-04-04T12:39:44.435" v="21"/>
        <pc:sldMkLst>
          <pc:docMk/>
          <pc:sldMk cId="348279663" sldId="4163"/>
        </pc:sldMkLst>
        <pc:picChg chg="add mod">
          <ac:chgData name="Marie-Christine Messier" userId="c580fcd8-7bba-47ec-91ca-5582dada7824" providerId="ADAL" clId="{93F94587-0442-CB45-ABF4-6114FC5BC302}" dt="2024-04-04T12:39:44.435" v="21"/>
          <ac:picMkLst>
            <pc:docMk/>
            <pc:sldMk cId="348279663" sldId="4163"/>
            <ac:picMk id="2" creationId="{CABC46A5-5E47-E0CF-5214-7C62CD904035}"/>
          </ac:picMkLst>
        </pc:picChg>
        <pc:picChg chg="del">
          <ac:chgData name="Marie-Christine Messier" userId="c580fcd8-7bba-47ec-91ca-5582dada7824" providerId="ADAL" clId="{93F94587-0442-CB45-ABF4-6114FC5BC302}" dt="2024-04-04T12:39:44.047" v="20" actId="478"/>
          <ac:picMkLst>
            <pc:docMk/>
            <pc:sldMk cId="348279663" sldId="4163"/>
            <ac:picMk id="4" creationId="{1426F3B4-2E1E-2144-957B-FC475133939B}"/>
          </ac:picMkLst>
        </pc:picChg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802281442" sldId="4164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882050808" sldId="4165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455543001" sldId="4166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219320265" sldId="4167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861825599" sldId="4168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533861639" sldId="4169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060560156" sldId="4170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3720682949" sldId="4171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599774614" sldId="4172"/>
        </pc:sldMkLst>
      </pc:sldChg>
      <pc:sldChg chg="del">
        <pc:chgData name="Marie-Christine Messier" userId="c580fcd8-7bba-47ec-91ca-5582dada7824" providerId="ADAL" clId="{93F94587-0442-CB45-ABF4-6114FC5BC302}" dt="2024-04-04T12:38:38.179" v="0" actId="2696"/>
        <pc:sldMkLst>
          <pc:docMk/>
          <pc:sldMk cId="1123119248" sldId="4173"/>
        </pc:sldMkLst>
      </pc:sldChg>
      <pc:sldMasterChg chg="delSldLayout">
        <pc:chgData name="Marie-Christine Messier" userId="c580fcd8-7bba-47ec-91ca-5582dada7824" providerId="ADAL" clId="{93F94587-0442-CB45-ABF4-6114FC5BC302}" dt="2024-04-04T12:39:04.881" v="1" actId="2696"/>
        <pc:sldMasterMkLst>
          <pc:docMk/>
          <pc:sldMasterMk cId="0" sldId="2147483648"/>
        </pc:sldMasterMkLst>
        <pc:sldLayoutChg chg="del">
          <pc:chgData name="Marie-Christine Messier" userId="c580fcd8-7bba-47ec-91ca-5582dada7824" providerId="ADAL" clId="{93F94587-0442-CB45-ABF4-6114FC5BC302}" dt="2024-04-04T12:39:04.881" v="1" actId="2696"/>
          <pc:sldLayoutMkLst>
            <pc:docMk/>
            <pc:sldMasterMk cId="0" sldId="2147483648"/>
            <pc:sldLayoutMk cId="3497886057" sldId="214748380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517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s notes 8">
            <a:extLst>
              <a:ext uri="{FF2B5EF4-FFF2-40B4-BE49-F238E27FC236}">
                <a16:creationId xmlns:a16="http://schemas.microsoft.com/office/drawing/2014/main" id="{99DF0326-0B4B-4A48-A241-7B79DC42E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68129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7821" y="730531"/>
            <a:ext cx="8368363" cy="17325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 baseline="0">
                <a:solidFill>
                  <a:schemeClr val="bg1">
                    <a:lumMod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387821" y="282612"/>
            <a:ext cx="8368363" cy="409459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5680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78701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78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83" r:id="rId2"/>
    <p:sldLayoutId id="2147483687" r:id="rId3"/>
  </p:sldLayoutIdLst>
  <p:hf hdr="0" ftr="0" dt="0"/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1E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A815D6F-4055-3514-FB96-8AFAE0266C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5033" y="853892"/>
            <a:ext cx="6153934" cy="343571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23B4EF6-9183-B950-9C07-E592875475BC}"/>
              </a:ext>
            </a:extLst>
          </p:cNvPr>
          <p:cNvSpPr/>
          <p:nvPr/>
        </p:nvSpPr>
        <p:spPr>
          <a:xfrm>
            <a:off x="0" y="0"/>
            <a:ext cx="9144000" cy="4687332"/>
          </a:xfrm>
          <a:prstGeom prst="rec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624A4B-A4AC-2D48-A24A-6E9211CAD074}"/>
              </a:ext>
            </a:extLst>
          </p:cNvPr>
          <p:cNvSpPr/>
          <p:nvPr/>
        </p:nvSpPr>
        <p:spPr>
          <a:xfrm>
            <a:off x="933450" y="2233196"/>
            <a:ext cx="7277100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fr-CA" sz="4400" b="1" dirty="0">
                <a:solidFill>
                  <a:schemeClr val="bg1"/>
                </a:solidFill>
              </a:rPr>
              <a:t>VOTE DU DÉCIDEUR</a:t>
            </a:r>
          </a:p>
        </p:txBody>
      </p:sp>
    </p:spTree>
    <p:extLst>
      <p:ext uri="{BB962C8B-B14F-4D97-AF65-F5344CB8AC3E}">
        <p14:creationId xmlns:p14="http://schemas.microsoft.com/office/powerpoint/2010/main" val="69735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2078B4F-D3CA-9CC4-45E5-60A0D05CF790}"/>
              </a:ext>
            </a:extLst>
          </p:cNvPr>
          <p:cNvSpPr txBox="1"/>
          <p:nvPr/>
        </p:nvSpPr>
        <p:spPr>
          <a:xfrm>
            <a:off x="495300" y="1694587"/>
            <a:ext cx="8153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3600" dirty="0"/>
              <a:t>Le vote du décideur permet au décideur de choisir les idées et la direction à suivre par le groupe.</a:t>
            </a:r>
          </a:p>
        </p:txBody>
      </p:sp>
    </p:spTree>
    <p:extLst>
      <p:ext uri="{BB962C8B-B14F-4D97-AF65-F5344CB8AC3E}">
        <p14:creationId xmlns:p14="http://schemas.microsoft.com/office/powerpoint/2010/main" val="25727288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" name="It’s everyone’s responsibility to inform the decider"/>
          <p:cNvSpPr txBox="1"/>
          <p:nvPr/>
        </p:nvSpPr>
        <p:spPr>
          <a:xfrm>
            <a:off x="984505" y="1796802"/>
            <a:ext cx="7174990" cy="1549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>
              <a:lnSpc>
                <a:spcPct val="90000"/>
              </a:lnSpc>
              <a:spcBef>
                <a:spcPts val="5000"/>
              </a:spcBef>
              <a:defRPr sz="13300">
                <a:latin typeface="Avenir Medium"/>
                <a:ea typeface="Avenir Medium"/>
                <a:cs typeface="Avenir Medium"/>
                <a:sym typeface="Avenir Medium"/>
              </a:defRPr>
            </a:lvl1pPr>
          </a:lstStyle>
          <a:p>
            <a:pPr algn="ctr"/>
            <a:r>
              <a:rPr lang="fr-CA" sz="3600" dirty="0">
                <a:latin typeface="+mn-lt"/>
              </a:rPr>
              <a:t>C’est la </a:t>
            </a:r>
            <a:r>
              <a:rPr lang="fr-CA" sz="3600" b="1" dirty="0">
                <a:latin typeface="+mn-lt"/>
              </a:rPr>
              <a:t>responsabilité de chacun</a:t>
            </a:r>
            <a:r>
              <a:rPr lang="fr-CA" sz="3600" dirty="0">
                <a:latin typeface="+mn-lt"/>
              </a:rPr>
              <a:t> d'informer le décideur de son intérêt.</a:t>
            </a:r>
            <a:endParaRPr sz="3600" dirty="0">
              <a:latin typeface="+mn-lt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" name="It’s everyone’s responsibility to inform the decider"/>
          <p:cNvSpPr txBox="1"/>
          <p:nvPr/>
        </p:nvSpPr>
        <p:spPr>
          <a:xfrm>
            <a:off x="377952" y="710111"/>
            <a:ext cx="8388095" cy="1549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6789" tIns="26789" rIns="26789" bIns="26789" anchor="ctr">
            <a:spAutoFit/>
          </a:bodyPr>
          <a:lstStyle>
            <a:lvl1pPr>
              <a:lnSpc>
                <a:spcPct val="90000"/>
              </a:lnSpc>
              <a:spcBef>
                <a:spcPts val="5000"/>
              </a:spcBef>
              <a:defRPr sz="13300">
                <a:latin typeface="Avenir Medium"/>
                <a:ea typeface="Avenir Medium"/>
                <a:cs typeface="Avenir Medium"/>
                <a:sym typeface="Avenir Medium"/>
              </a:defRPr>
            </a:lvl1pPr>
          </a:lstStyle>
          <a:p>
            <a:pPr algn="ctr"/>
            <a:r>
              <a:rPr lang="fr-CA" sz="3600" dirty="0">
                <a:latin typeface="+mn-lt"/>
              </a:rPr>
              <a:t>Le décideur reçoit un gros vote avec une étoile dessus. Si nécessaire, plusieurs votes peuvent être attribués au décideur.</a:t>
            </a:r>
            <a:endParaRPr sz="3600" dirty="0">
              <a:latin typeface="+mn-lt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046251D3-8EB4-13A5-6D69-4DD744278185}"/>
              </a:ext>
            </a:extLst>
          </p:cNvPr>
          <p:cNvGrpSpPr/>
          <p:nvPr/>
        </p:nvGrpSpPr>
        <p:grpSpPr>
          <a:xfrm rot="20501890">
            <a:off x="3931662" y="2502994"/>
            <a:ext cx="1280677" cy="1280678"/>
            <a:chOff x="4429962" y="1823866"/>
            <a:chExt cx="1280677" cy="1280678"/>
          </a:xfrm>
        </p:grpSpPr>
        <p:sp>
          <p:nvSpPr>
            <p:cNvPr id="3" name="Group">
              <a:extLst>
                <a:ext uri="{FF2B5EF4-FFF2-40B4-BE49-F238E27FC236}">
                  <a16:creationId xmlns:a16="http://schemas.microsoft.com/office/drawing/2014/main" id="{AEFBA778-DC4D-4C43-0A34-1C2FA0A4D6C5}"/>
                </a:ext>
              </a:extLst>
            </p:cNvPr>
            <p:cNvSpPr/>
            <p:nvPr/>
          </p:nvSpPr>
          <p:spPr>
            <a:xfrm>
              <a:off x="4429962" y="1823866"/>
              <a:ext cx="1280677" cy="1280678"/>
            </a:xfrm>
            <a:prstGeom prst="ellipse">
              <a:avLst/>
            </a:prstGeom>
            <a:solidFill>
              <a:srgbClr val="00B050"/>
            </a:solidFill>
            <a:ln w="12700" cap="flat">
              <a:noFill/>
              <a:miter lim="400000"/>
            </a:ln>
            <a:effectLst>
              <a:outerShdw blurRad="38100" dist="55716" dir="3075031" rotWithShape="0">
                <a:srgbClr val="000000">
                  <a:alpha val="7252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lnSpc>
                  <a:spcPct val="80000"/>
                </a:lnSpc>
                <a:defRPr sz="13300" b="1">
                  <a:latin typeface="Avenir Next"/>
                  <a:ea typeface="Avenir Next"/>
                  <a:cs typeface="Avenir Next"/>
                  <a:sym typeface="Avenir Next"/>
                </a:defRPr>
              </a:pPr>
              <a:endParaRPr sz="4988"/>
            </a:p>
          </p:txBody>
        </p:sp>
        <p:sp>
          <p:nvSpPr>
            <p:cNvPr id="4" name="Star">
              <a:extLst>
                <a:ext uri="{FF2B5EF4-FFF2-40B4-BE49-F238E27FC236}">
                  <a16:creationId xmlns:a16="http://schemas.microsoft.com/office/drawing/2014/main" id="{D6599CAC-C8BF-64C0-E09F-DC924413D9D7}"/>
                </a:ext>
              </a:extLst>
            </p:cNvPr>
            <p:cNvSpPr/>
            <p:nvPr/>
          </p:nvSpPr>
          <p:spPr>
            <a:xfrm>
              <a:off x="4591769" y="1963946"/>
              <a:ext cx="957063" cy="910222"/>
            </a:xfrm>
            <a:prstGeom prst="star5">
              <a:avLst>
                <a:gd name="adj" fmla="val 24909"/>
                <a:gd name="hf" fmla="val 105146"/>
                <a:gd name="vf" fmla="val 110557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</p:grpSp>
    </p:spTree>
    <p:extLst>
      <p:ext uri="{BB962C8B-B14F-4D97-AF65-F5344CB8AC3E}">
        <p14:creationId xmlns:p14="http://schemas.microsoft.com/office/powerpoint/2010/main" val="115896797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9" name="Connection Line" descr="Connection Lin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270558" y="-1925345"/>
            <a:ext cx="361034" cy="600960"/>
          </a:xfrm>
          <a:prstGeom prst="rect">
            <a:avLst/>
          </a:prstGeom>
        </p:spPr>
      </p:pic>
      <p:grpSp>
        <p:nvGrpSpPr>
          <p:cNvPr id="6238" name="Group"/>
          <p:cNvGrpSpPr/>
          <p:nvPr/>
        </p:nvGrpSpPr>
        <p:grpSpPr>
          <a:xfrm>
            <a:off x="5957170" y="889403"/>
            <a:ext cx="2488755" cy="3969531"/>
            <a:chOff x="0" y="939695"/>
            <a:chExt cx="6636678" cy="10585413"/>
          </a:xfrm>
        </p:grpSpPr>
        <p:grpSp>
          <p:nvGrpSpPr>
            <p:cNvPr id="6222" name="Rectangle"/>
            <p:cNvGrpSpPr/>
            <p:nvPr/>
          </p:nvGrpSpPr>
          <p:grpSpPr>
            <a:xfrm>
              <a:off x="840113" y="939695"/>
              <a:ext cx="5083453" cy="3621217"/>
              <a:chOff x="0" y="0"/>
              <a:chExt cx="5083452" cy="3621216"/>
            </a:xfrm>
          </p:grpSpPr>
          <p:sp>
            <p:nvSpPr>
              <p:cNvPr id="6221" name="Rectangle"/>
              <p:cNvSpPr/>
              <p:nvPr/>
            </p:nvSpPr>
            <p:spPr>
              <a:xfrm>
                <a:off x="215900" y="139700"/>
                <a:ext cx="4651653" cy="30624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txBody>
              <a:bodyPr wrap="square" lIns="26789" tIns="26789" rIns="26789" bIns="26789" numCol="1" anchor="ctr">
                <a:noAutofit/>
              </a:bodyPr>
              <a:lstStyle/>
              <a:p>
                <a:pPr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200"/>
              </a:p>
            </p:txBody>
          </p:sp>
          <p:pic>
            <p:nvPicPr>
              <p:cNvPr id="6220" name="Rectangle" descr="Rectangle"/>
              <p:cNvPicPr>
                <a:picLocks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5083453" cy="3621218"/>
              </a:xfrm>
              <a:prstGeom prst="rect">
                <a:avLst/>
              </a:prstGeom>
              <a:effectLst/>
            </p:spPr>
          </p:pic>
        </p:grpSp>
        <p:grpSp>
          <p:nvGrpSpPr>
            <p:cNvPr id="6225" name="Rectangle"/>
            <p:cNvGrpSpPr/>
            <p:nvPr/>
          </p:nvGrpSpPr>
          <p:grpSpPr>
            <a:xfrm>
              <a:off x="840113" y="4427124"/>
              <a:ext cx="5083453" cy="3621218"/>
              <a:chOff x="0" y="0"/>
              <a:chExt cx="5083452" cy="3621216"/>
            </a:xfrm>
          </p:grpSpPr>
          <p:sp>
            <p:nvSpPr>
              <p:cNvPr id="6224" name="Rectangle"/>
              <p:cNvSpPr/>
              <p:nvPr/>
            </p:nvSpPr>
            <p:spPr>
              <a:xfrm>
                <a:off x="215900" y="139700"/>
                <a:ext cx="4651653" cy="30624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txBody>
              <a:bodyPr wrap="square" lIns="26789" tIns="26789" rIns="26789" bIns="26789" numCol="1" anchor="ctr">
                <a:noAutofit/>
              </a:bodyPr>
              <a:lstStyle/>
              <a:p>
                <a:pPr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200"/>
              </a:p>
            </p:txBody>
          </p:sp>
          <p:pic>
            <p:nvPicPr>
              <p:cNvPr id="6223" name="Rectangle" descr="Rectangle"/>
              <p:cNvPicPr>
                <a:picLocks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5083453" cy="3621218"/>
              </a:xfrm>
              <a:prstGeom prst="rect">
                <a:avLst/>
              </a:prstGeom>
              <a:effectLst/>
            </p:spPr>
          </p:pic>
        </p:grpSp>
        <p:grpSp>
          <p:nvGrpSpPr>
            <p:cNvPr id="6228" name="Rectangle"/>
            <p:cNvGrpSpPr/>
            <p:nvPr/>
          </p:nvGrpSpPr>
          <p:grpSpPr>
            <a:xfrm>
              <a:off x="840113" y="7903891"/>
              <a:ext cx="5083453" cy="3621218"/>
              <a:chOff x="0" y="0"/>
              <a:chExt cx="5083452" cy="3621216"/>
            </a:xfrm>
          </p:grpSpPr>
          <p:sp>
            <p:nvSpPr>
              <p:cNvPr id="6227" name="Rectangle"/>
              <p:cNvSpPr/>
              <p:nvPr/>
            </p:nvSpPr>
            <p:spPr>
              <a:xfrm>
                <a:off x="215900" y="139700"/>
                <a:ext cx="4651653" cy="30624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txBody>
              <a:bodyPr wrap="square" lIns="26789" tIns="26789" rIns="26789" bIns="26789" numCol="1" anchor="ctr">
                <a:noAutofit/>
              </a:bodyPr>
              <a:lstStyle/>
              <a:p>
                <a:pPr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200"/>
              </a:p>
            </p:txBody>
          </p:sp>
          <p:pic>
            <p:nvPicPr>
              <p:cNvPr id="6226" name="Rectangle" descr="Rectangle"/>
              <p:cNvPicPr>
                <a:picLocks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5083453" cy="3621218"/>
              </a:xfrm>
              <a:prstGeom prst="rect">
                <a:avLst/>
              </a:prstGeom>
              <a:effectLst/>
            </p:spPr>
          </p:pic>
        </p:grpSp>
        <p:sp>
          <p:nvSpPr>
            <p:cNvPr id="6229" name="Rectangle"/>
            <p:cNvSpPr/>
            <p:nvPr/>
          </p:nvSpPr>
          <p:spPr>
            <a:xfrm>
              <a:off x="1511565" y="4119539"/>
              <a:ext cx="3740547" cy="429519"/>
            </a:xfrm>
            <a:prstGeom prst="rect">
              <a:avLst/>
            </a:prstGeom>
            <a:solidFill>
              <a:srgbClr val="EFECCB">
                <a:alpha val="91687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0" name="Rectangle"/>
            <p:cNvSpPr/>
            <p:nvPr/>
          </p:nvSpPr>
          <p:spPr>
            <a:xfrm>
              <a:off x="1511565" y="7637439"/>
              <a:ext cx="3740547" cy="429519"/>
            </a:xfrm>
            <a:prstGeom prst="rect">
              <a:avLst/>
            </a:prstGeom>
            <a:solidFill>
              <a:srgbClr val="EFECCB">
                <a:alpha val="91687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1" name="Rectangle"/>
            <p:cNvSpPr/>
            <p:nvPr/>
          </p:nvSpPr>
          <p:spPr>
            <a:xfrm>
              <a:off x="1651000" y="1471104"/>
              <a:ext cx="3461679" cy="2278998"/>
            </a:xfrm>
            <a:prstGeom prst="rect">
              <a:avLst/>
            </a:prstGeom>
            <a:solidFill>
              <a:srgbClr val="E5E6CF">
                <a:alpha val="14273"/>
              </a:srgbClr>
            </a:solidFill>
            <a:ln w="12700" cap="flat">
              <a:solidFill>
                <a:srgbClr val="ACAEB0"/>
              </a:solidFill>
              <a:prstDash val="solid"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2" name="Rectangle"/>
            <p:cNvSpPr/>
            <p:nvPr/>
          </p:nvSpPr>
          <p:spPr>
            <a:xfrm>
              <a:off x="1651000" y="4918495"/>
              <a:ext cx="3461679" cy="2278998"/>
            </a:xfrm>
            <a:prstGeom prst="rect">
              <a:avLst/>
            </a:prstGeom>
            <a:solidFill>
              <a:srgbClr val="E5E6CF">
                <a:alpha val="14273"/>
              </a:srgbClr>
            </a:solidFill>
            <a:ln w="12700" cap="flat">
              <a:solidFill>
                <a:srgbClr val="ACAEB0"/>
              </a:solidFill>
              <a:prstDash val="solid"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3" name="Rectangle"/>
            <p:cNvSpPr/>
            <p:nvPr/>
          </p:nvSpPr>
          <p:spPr>
            <a:xfrm>
              <a:off x="1651000" y="8575002"/>
              <a:ext cx="3461679" cy="2278997"/>
            </a:xfrm>
            <a:prstGeom prst="rect">
              <a:avLst/>
            </a:prstGeom>
            <a:solidFill>
              <a:srgbClr val="E5E6CF">
                <a:alpha val="14273"/>
              </a:srgbClr>
            </a:solidFill>
            <a:ln w="12700" cap="flat">
              <a:solidFill>
                <a:srgbClr val="ACAEB0"/>
              </a:solidFill>
              <a:prstDash val="solid"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4" name="Rectangle"/>
            <p:cNvSpPr/>
            <p:nvPr/>
          </p:nvSpPr>
          <p:spPr>
            <a:xfrm>
              <a:off x="0" y="1717138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5" name="Rectangle"/>
            <p:cNvSpPr/>
            <p:nvPr/>
          </p:nvSpPr>
          <p:spPr>
            <a:xfrm>
              <a:off x="5257800" y="5618068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6" name="Rectangle"/>
            <p:cNvSpPr/>
            <p:nvPr/>
          </p:nvSpPr>
          <p:spPr>
            <a:xfrm>
              <a:off x="0" y="9372893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7" name="Rectangle"/>
            <p:cNvSpPr/>
            <p:nvPr/>
          </p:nvSpPr>
          <p:spPr>
            <a:xfrm>
              <a:off x="5360725" y="2496167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</p:grpSp>
      <p:sp>
        <p:nvSpPr>
          <p:cNvPr id="6243" name="Circle"/>
          <p:cNvSpPr/>
          <p:nvPr/>
        </p:nvSpPr>
        <p:spPr>
          <a:xfrm>
            <a:off x="6438401" y="1015045"/>
            <a:ext cx="291894" cy="291893"/>
          </a:xfrm>
          <a:prstGeom prst="ellipse">
            <a:avLst/>
          </a:prstGeom>
          <a:solidFill>
            <a:srgbClr val="0070C0"/>
          </a:solidFill>
          <a:ln w="12700">
            <a:miter lim="400000"/>
          </a:ln>
          <a:effectLst>
            <a:outerShdw blurRad="38100" dist="55716" dir="3075031" rotWithShape="0">
              <a:srgbClr val="000000">
                <a:alpha val="7252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lnSpc>
                <a:spcPct val="80000"/>
              </a:lnSpc>
              <a:defRPr sz="4300" b="1">
                <a:latin typeface="Avenir Next"/>
                <a:ea typeface="Avenir Next"/>
                <a:cs typeface="Avenir Next"/>
                <a:sym typeface="Avenir Next"/>
              </a:defRPr>
            </a:pPr>
            <a:endParaRPr sz="1613">
              <a:solidFill>
                <a:schemeClr val="bg1"/>
              </a:solidFill>
            </a:endParaRPr>
          </a:p>
        </p:txBody>
      </p:sp>
      <p:sp>
        <p:nvSpPr>
          <p:cNvPr id="6244" name="Circle"/>
          <p:cNvSpPr/>
          <p:nvPr/>
        </p:nvSpPr>
        <p:spPr>
          <a:xfrm>
            <a:off x="7762376" y="2675835"/>
            <a:ext cx="291894" cy="291893"/>
          </a:xfrm>
          <a:prstGeom prst="ellipse">
            <a:avLst/>
          </a:prstGeom>
          <a:solidFill>
            <a:srgbClr val="0070C0"/>
          </a:solidFill>
          <a:ln w="12700">
            <a:miter lim="400000"/>
          </a:ln>
          <a:effectLst>
            <a:outerShdw blurRad="38100" dist="55716" dir="3075031" rotWithShape="0">
              <a:srgbClr val="000000">
                <a:alpha val="7252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lnSpc>
                <a:spcPct val="80000"/>
              </a:lnSpc>
              <a:defRPr sz="13300" b="1">
                <a:latin typeface="Avenir Next"/>
                <a:ea typeface="Avenir Next"/>
                <a:cs typeface="Avenir Next"/>
                <a:sym typeface="Avenir Next"/>
              </a:defRPr>
            </a:pPr>
            <a:endParaRPr sz="4988">
              <a:solidFill>
                <a:schemeClr val="bg1"/>
              </a:solidFill>
            </a:endParaRPr>
          </a:p>
        </p:txBody>
      </p:sp>
      <p:sp>
        <p:nvSpPr>
          <p:cNvPr id="6245" name="Circle"/>
          <p:cNvSpPr/>
          <p:nvPr/>
        </p:nvSpPr>
        <p:spPr>
          <a:xfrm>
            <a:off x="6733676" y="901804"/>
            <a:ext cx="291894" cy="291893"/>
          </a:xfrm>
          <a:prstGeom prst="ellipse">
            <a:avLst/>
          </a:prstGeom>
          <a:solidFill>
            <a:srgbClr val="0070C0"/>
          </a:solidFill>
          <a:ln w="12700">
            <a:miter lim="400000"/>
          </a:ln>
          <a:effectLst>
            <a:outerShdw blurRad="38100" dist="55716" dir="3075031" rotWithShape="0">
              <a:srgbClr val="000000">
                <a:alpha val="7252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lnSpc>
                <a:spcPct val="80000"/>
              </a:lnSpc>
              <a:defRPr sz="13300" b="1">
                <a:latin typeface="Avenir Next"/>
                <a:ea typeface="Avenir Next"/>
                <a:cs typeface="Avenir Next"/>
                <a:sym typeface="Avenir Next"/>
              </a:defRPr>
            </a:pPr>
            <a:endParaRPr sz="4988">
              <a:solidFill>
                <a:schemeClr val="bg1"/>
              </a:solidFill>
            </a:endParaRPr>
          </a:p>
        </p:txBody>
      </p:sp>
      <p:sp>
        <p:nvSpPr>
          <p:cNvPr id="6246" name="DS"/>
          <p:cNvSpPr txBox="1"/>
          <p:nvPr/>
        </p:nvSpPr>
        <p:spPr>
          <a:xfrm>
            <a:off x="6482293" y="1061774"/>
            <a:ext cx="201577" cy="19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 sz="2500">
                <a:solidFill>
                  <a:srgbClr val="000000">
                    <a:alpha val="41796"/>
                  </a:srgbClr>
                </a:solidFill>
                <a:latin typeface="Chalkboard"/>
                <a:ea typeface="Chalkboard"/>
                <a:cs typeface="Chalkboard"/>
                <a:sym typeface="Chalkboard"/>
              </a:defRPr>
            </a:lvl1pPr>
          </a:lstStyle>
          <a:p>
            <a:r>
              <a:rPr sz="938"/>
              <a:t>DS</a:t>
            </a:r>
          </a:p>
        </p:txBody>
      </p:sp>
      <p:sp>
        <p:nvSpPr>
          <p:cNvPr id="6247" name="PB"/>
          <p:cNvSpPr txBox="1"/>
          <p:nvPr/>
        </p:nvSpPr>
        <p:spPr>
          <a:xfrm>
            <a:off x="6782040" y="948533"/>
            <a:ext cx="191959" cy="19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 sz="2500">
                <a:solidFill>
                  <a:srgbClr val="000000">
                    <a:alpha val="41796"/>
                  </a:srgbClr>
                </a:solidFill>
                <a:latin typeface="Chalkboard"/>
                <a:ea typeface="Chalkboard"/>
                <a:cs typeface="Chalkboard"/>
                <a:sym typeface="Chalkboard"/>
              </a:defRPr>
            </a:lvl1pPr>
          </a:lstStyle>
          <a:p>
            <a:r>
              <a:rPr sz="938"/>
              <a:t>PB</a:t>
            </a:r>
          </a:p>
        </p:txBody>
      </p:sp>
      <p:sp>
        <p:nvSpPr>
          <p:cNvPr id="6248" name="HN"/>
          <p:cNvSpPr txBox="1"/>
          <p:nvPr/>
        </p:nvSpPr>
        <p:spPr>
          <a:xfrm>
            <a:off x="7803044" y="2722564"/>
            <a:ext cx="207990" cy="19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 sz="2500">
                <a:solidFill>
                  <a:srgbClr val="000000">
                    <a:alpha val="41796"/>
                  </a:srgbClr>
                </a:solidFill>
                <a:latin typeface="Chalkboard"/>
                <a:ea typeface="Chalkboard"/>
                <a:cs typeface="Chalkboard"/>
                <a:sym typeface="Chalkboard"/>
              </a:defRPr>
            </a:lvl1pPr>
          </a:lstStyle>
          <a:p>
            <a:r>
              <a:rPr sz="938"/>
              <a:t>HN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E9AA67-587A-1879-FB3E-668DA2149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AC4764E-A98F-D38E-833D-DC896CF8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433BDEF-87D0-CE73-A606-D9CFBDAA44E7}"/>
              </a:ext>
            </a:extLst>
          </p:cNvPr>
          <p:cNvSpPr txBox="1"/>
          <p:nvPr/>
        </p:nvSpPr>
        <p:spPr>
          <a:xfrm>
            <a:off x="287331" y="1160991"/>
            <a:ext cx="451690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1600" dirty="0"/>
              <a:t>Le décideur prend 5 minutes pour réfléchir.</a:t>
            </a:r>
          </a:p>
          <a:p>
            <a:pPr marL="342900" indent="-342900">
              <a:buFont typeface="+mj-lt"/>
              <a:buAutoNum type="arabicPeriod"/>
            </a:pPr>
            <a:endParaRPr lang="fr-FR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9" name="Connection Line" descr="Connection Line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270558" y="-1925345"/>
            <a:ext cx="361034" cy="600960"/>
          </a:xfrm>
          <a:prstGeom prst="rect">
            <a:avLst/>
          </a:prstGeom>
        </p:spPr>
      </p:pic>
      <p:grpSp>
        <p:nvGrpSpPr>
          <p:cNvPr id="6238" name="Group"/>
          <p:cNvGrpSpPr/>
          <p:nvPr/>
        </p:nvGrpSpPr>
        <p:grpSpPr>
          <a:xfrm>
            <a:off x="5957170" y="889403"/>
            <a:ext cx="2488755" cy="3969531"/>
            <a:chOff x="0" y="939695"/>
            <a:chExt cx="6636678" cy="10585413"/>
          </a:xfrm>
        </p:grpSpPr>
        <p:grpSp>
          <p:nvGrpSpPr>
            <p:cNvPr id="6222" name="Rectangle"/>
            <p:cNvGrpSpPr/>
            <p:nvPr/>
          </p:nvGrpSpPr>
          <p:grpSpPr>
            <a:xfrm>
              <a:off x="840113" y="939695"/>
              <a:ext cx="5083453" cy="3621217"/>
              <a:chOff x="0" y="0"/>
              <a:chExt cx="5083452" cy="3621216"/>
            </a:xfrm>
          </p:grpSpPr>
          <p:sp>
            <p:nvSpPr>
              <p:cNvPr id="6221" name="Rectangle"/>
              <p:cNvSpPr/>
              <p:nvPr/>
            </p:nvSpPr>
            <p:spPr>
              <a:xfrm>
                <a:off x="215900" y="139700"/>
                <a:ext cx="4651653" cy="30624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txBody>
              <a:bodyPr wrap="square" lIns="26789" tIns="26789" rIns="26789" bIns="26789" numCol="1" anchor="ctr">
                <a:noAutofit/>
              </a:bodyPr>
              <a:lstStyle/>
              <a:p>
                <a:pPr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200"/>
              </a:p>
            </p:txBody>
          </p:sp>
          <p:pic>
            <p:nvPicPr>
              <p:cNvPr id="6220" name="Rectangle" descr="Rectangle"/>
              <p:cNvPicPr>
                <a:picLocks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5083453" cy="3621218"/>
              </a:xfrm>
              <a:prstGeom prst="rect">
                <a:avLst/>
              </a:prstGeom>
              <a:effectLst/>
            </p:spPr>
          </p:pic>
        </p:grpSp>
        <p:grpSp>
          <p:nvGrpSpPr>
            <p:cNvPr id="6225" name="Rectangle"/>
            <p:cNvGrpSpPr/>
            <p:nvPr/>
          </p:nvGrpSpPr>
          <p:grpSpPr>
            <a:xfrm>
              <a:off x="840113" y="4427124"/>
              <a:ext cx="5083453" cy="3621218"/>
              <a:chOff x="0" y="0"/>
              <a:chExt cx="5083452" cy="3621216"/>
            </a:xfrm>
          </p:grpSpPr>
          <p:sp>
            <p:nvSpPr>
              <p:cNvPr id="6224" name="Rectangle"/>
              <p:cNvSpPr/>
              <p:nvPr/>
            </p:nvSpPr>
            <p:spPr>
              <a:xfrm>
                <a:off x="215900" y="139700"/>
                <a:ext cx="4651653" cy="30624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txBody>
              <a:bodyPr wrap="square" lIns="26789" tIns="26789" rIns="26789" bIns="26789" numCol="1" anchor="ctr">
                <a:noAutofit/>
              </a:bodyPr>
              <a:lstStyle/>
              <a:p>
                <a:pPr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200"/>
              </a:p>
            </p:txBody>
          </p:sp>
          <p:pic>
            <p:nvPicPr>
              <p:cNvPr id="6223" name="Rectangle" descr="Rectangle"/>
              <p:cNvPicPr>
                <a:picLocks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5083453" cy="3621218"/>
              </a:xfrm>
              <a:prstGeom prst="rect">
                <a:avLst/>
              </a:prstGeom>
              <a:effectLst/>
            </p:spPr>
          </p:pic>
        </p:grpSp>
        <p:grpSp>
          <p:nvGrpSpPr>
            <p:cNvPr id="6228" name="Rectangle"/>
            <p:cNvGrpSpPr/>
            <p:nvPr/>
          </p:nvGrpSpPr>
          <p:grpSpPr>
            <a:xfrm>
              <a:off x="840113" y="7903891"/>
              <a:ext cx="5083453" cy="3621218"/>
              <a:chOff x="0" y="0"/>
              <a:chExt cx="5083452" cy="3621216"/>
            </a:xfrm>
          </p:grpSpPr>
          <p:sp>
            <p:nvSpPr>
              <p:cNvPr id="6227" name="Rectangle"/>
              <p:cNvSpPr/>
              <p:nvPr/>
            </p:nvSpPr>
            <p:spPr>
              <a:xfrm>
                <a:off x="215900" y="139700"/>
                <a:ext cx="4651653" cy="30624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</p:spPr>
            <p:txBody>
              <a:bodyPr wrap="square" lIns="26789" tIns="26789" rIns="26789" bIns="26789" numCol="1" anchor="ctr">
                <a:noAutofit/>
              </a:bodyPr>
              <a:lstStyle/>
              <a:p>
                <a:pPr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1200"/>
              </a:p>
            </p:txBody>
          </p:sp>
          <p:pic>
            <p:nvPicPr>
              <p:cNvPr id="6226" name="Rectangle" descr="Rectangle"/>
              <p:cNvPicPr>
                <a:picLocks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-1"/>
                <a:ext cx="5083453" cy="3621218"/>
              </a:xfrm>
              <a:prstGeom prst="rect">
                <a:avLst/>
              </a:prstGeom>
              <a:effectLst/>
            </p:spPr>
          </p:pic>
        </p:grpSp>
        <p:sp>
          <p:nvSpPr>
            <p:cNvPr id="6229" name="Rectangle"/>
            <p:cNvSpPr/>
            <p:nvPr/>
          </p:nvSpPr>
          <p:spPr>
            <a:xfrm>
              <a:off x="1511565" y="4119539"/>
              <a:ext cx="3740547" cy="429519"/>
            </a:xfrm>
            <a:prstGeom prst="rect">
              <a:avLst/>
            </a:prstGeom>
            <a:solidFill>
              <a:srgbClr val="EFECCB">
                <a:alpha val="91687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0" name="Rectangle"/>
            <p:cNvSpPr/>
            <p:nvPr/>
          </p:nvSpPr>
          <p:spPr>
            <a:xfrm>
              <a:off x="1511565" y="7637439"/>
              <a:ext cx="3740547" cy="429519"/>
            </a:xfrm>
            <a:prstGeom prst="rect">
              <a:avLst/>
            </a:prstGeom>
            <a:solidFill>
              <a:srgbClr val="EFECCB">
                <a:alpha val="91687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1" name="Rectangle"/>
            <p:cNvSpPr/>
            <p:nvPr/>
          </p:nvSpPr>
          <p:spPr>
            <a:xfrm>
              <a:off x="1651000" y="1471104"/>
              <a:ext cx="3461679" cy="2278998"/>
            </a:xfrm>
            <a:prstGeom prst="rect">
              <a:avLst/>
            </a:prstGeom>
            <a:solidFill>
              <a:srgbClr val="E5E6CF">
                <a:alpha val="14273"/>
              </a:srgbClr>
            </a:solidFill>
            <a:ln w="12700" cap="flat">
              <a:solidFill>
                <a:srgbClr val="ACAEB0"/>
              </a:solidFill>
              <a:prstDash val="solid"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2" name="Rectangle"/>
            <p:cNvSpPr/>
            <p:nvPr/>
          </p:nvSpPr>
          <p:spPr>
            <a:xfrm>
              <a:off x="1651000" y="4918495"/>
              <a:ext cx="3461679" cy="2278998"/>
            </a:xfrm>
            <a:prstGeom prst="rect">
              <a:avLst/>
            </a:prstGeom>
            <a:solidFill>
              <a:srgbClr val="E5E6CF">
                <a:alpha val="14273"/>
              </a:srgbClr>
            </a:solidFill>
            <a:ln w="12700" cap="flat">
              <a:solidFill>
                <a:srgbClr val="ACAEB0"/>
              </a:solidFill>
              <a:prstDash val="solid"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3" name="Rectangle"/>
            <p:cNvSpPr/>
            <p:nvPr/>
          </p:nvSpPr>
          <p:spPr>
            <a:xfrm>
              <a:off x="1651000" y="8575002"/>
              <a:ext cx="3461679" cy="2278997"/>
            </a:xfrm>
            <a:prstGeom prst="rect">
              <a:avLst/>
            </a:prstGeom>
            <a:solidFill>
              <a:srgbClr val="E5E6CF">
                <a:alpha val="14273"/>
              </a:srgbClr>
            </a:solidFill>
            <a:ln w="12700" cap="flat">
              <a:solidFill>
                <a:srgbClr val="ACAEB0"/>
              </a:solidFill>
              <a:prstDash val="solid"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4" name="Rectangle"/>
            <p:cNvSpPr/>
            <p:nvPr/>
          </p:nvSpPr>
          <p:spPr>
            <a:xfrm>
              <a:off x="0" y="1717138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5" name="Rectangle"/>
            <p:cNvSpPr/>
            <p:nvPr/>
          </p:nvSpPr>
          <p:spPr>
            <a:xfrm>
              <a:off x="5257800" y="5618068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6" name="Rectangle"/>
            <p:cNvSpPr/>
            <p:nvPr/>
          </p:nvSpPr>
          <p:spPr>
            <a:xfrm>
              <a:off x="0" y="9372893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  <p:sp>
          <p:nvSpPr>
            <p:cNvPr id="6237" name="Rectangle"/>
            <p:cNvSpPr/>
            <p:nvPr/>
          </p:nvSpPr>
          <p:spPr>
            <a:xfrm>
              <a:off x="5360725" y="2496167"/>
              <a:ext cx="1275954" cy="1228668"/>
            </a:xfrm>
            <a:prstGeom prst="rect">
              <a:avLst/>
            </a:prstGeom>
            <a:solidFill>
              <a:srgbClr val="F9DF5D"/>
            </a:solidFill>
            <a:ln w="12700" cap="flat">
              <a:noFill/>
              <a:miter lim="400000"/>
            </a:ln>
            <a:effectLst>
              <a:outerShdw blurRad="508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E5C2F24B-5BF9-9D68-25EF-06C13A46AE20}"/>
              </a:ext>
            </a:extLst>
          </p:cNvPr>
          <p:cNvGrpSpPr/>
          <p:nvPr/>
        </p:nvGrpSpPr>
        <p:grpSpPr>
          <a:xfrm rot="20501890">
            <a:off x="5316831" y="1748598"/>
            <a:ext cx="1280677" cy="1280678"/>
            <a:chOff x="4429962" y="1823866"/>
            <a:chExt cx="1280677" cy="1280678"/>
          </a:xfrm>
        </p:grpSpPr>
        <p:sp>
          <p:nvSpPr>
            <p:cNvPr id="6240" name="Group"/>
            <p:cNvSpPr/>
            <p:nvPr/>
          </p:nvSpPr>
          <p:spPr>
            <a:xfrm>
              <a:off x="4429962" y="1823866"/>
              <a:ext cx="1280677" cy="1280678"/>
            </a:xfrm>
            <a:prstGeom prst="ellipse">
              <a:avLst/>
            </a:prstGeom>
            <a:solidFill>
              <a:srgbClr val="00B050"/>
            </a:solidFill>
            <a:ln w="12700" cap="flat">
              <a:noFill/>
              <a:miter lim="400000"/>
            </a:ln>
            <a:effectLst>
              <a:outerShdw blurRad="38100" dist="55716" dir="3075031" rotWithShape="0">
                <a:srgbClr val="000000">
                  <a:alpha val="7252"/>
                </a:srgbClr>
              </a:outerShdw>
            </a:effectLst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lnSpc>
                  <a:spcPct val="80000"/>
                </a:lnSpc>
                <a:defRPr sz="13300" b="1">
                  <a:latin typeface="Avenir Next"/>
                  <a:ea typeface="Avenir Next"/>
                  <a:cs typeface="Avenir Next"/>
                  <a:sym typeface="Avenir Next"/>
                </a:defRPr>
              </a:pPr>
              <a:endParaRPr sz="4988"/>
            </a:p>
          </p:txBody>
        </p:sp>
        <p:sp>
          <p:nvSpPr>
            <p:cNvPr id="6241" name="Star"/>
            <p:cNvSpPr/>
            <p:nvPr/>
          </p:nvSpPr>
          <p:spPr>
            <a:xfrm>
              <a:off x="4591769" y="1963946"/>
              <a:ext cx="957063" cy="910222"/>
            </a:xfrm>
            <a:prstGeom prst="star5">
              <a:avLst>
                <a:gd name="adj" fmla="val 24909"/>
                <a:gd name="hf" fmla="val 105146"/>
                <a:gd name="vf" fmla="val 110557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6789" tIns="26789" rIns="26789" bIns="26789" numCol="1" anchor="ctr">
              <a:noAutofit/>
            </a:bodyPr>
            <a:lstStyle/>
            <a:p>
              <a:pPr>
                <a:defRPr sz="3200">
                  <a:latin typeface="+mn-lt"/>
                  <a:ea typeface="+mn-ea"/>
                  <a:cs typeface="+mn-cs"/>
                  <a:sym typeface="Helvetica Light"/>
                </a:defRPr>
              </a:pPr>
              <a:endParaRPr sz="1200"/>
            </a:p>
          </p:txBody>
        </p:sp>
      </p:grpSp>
      <p:sp>
        <p:nvSpPr>
          <p:cNvPr id="6243" name="Circle"/>
          <p:cNvSpPr/>
          <p:nvPr/>
        </p:nvSpPr>
        <p:spPr>
          <a:xfrm>
            <a:off x="6438401" y="1015045"/>
            <a:ext cx="291894" cy="291893"/>
          </a:xfrm>
          <a:prstGeom prst="ellipse">
            <a:avLst/>
          </a:prstGeom>
          <a:solidFill>
            <a:srgbClr val="0070C0"/>
          </a:solidFill>
          <a:ln w="12700">
            <a:miter lim="400000"/>
          </a:ln>
          <a:effectLst>
            <a:outerShdw blurRad="38100" dist="55716" dir="3075031" rotWithShape="0">
              <a:srgbClr val="000000">
                <a:alpha val="7252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lnSpc>
                <a:spcPct val="80000"/>
              </a:lnSpc>
              <a:defRPr sz="4300" b="1">
                <a:latin typeface="Avenir Next"/>
                <a:ea typeface="Avenir Next"/>
                <a:cs typeface="Avenir Next"/>
                <a:sym typeface="Avenir Next"/>
              </a:defRPr>
            </a:pPr>
            <a:endParaRPr sz="1613">
              <a:solidFill>
                <a:schemeClr val="bg1"/>
              </a:solidFill>
            </a:endParaRPr>
          </a:p>
        </p:txBody>
      </p:sp>
      <p:sp>
        <p:nvSpPr>
          <p:cNvPr id="6244" name="Circle"/>
          <p:cNvSpPr/>
          <p:nvPr/>
        </p:nvSpPr>
        <p:spPr>
          <a:xfrm>
            <a:off x="7762376" y="2675835"/>
            <a:ext cx="291894" cy="291893"/>
          </a:xfrm>
          <a:prstGeom prst="ellipse">
            <a:avLst/>
          </a:prstGeom>
          <a:solidFill>
            <a:srgbClr val="0070C0"/>
          </a:solidFill>
          <a:ln w="12700">
            <a:miter lim="400000"/>
          </a:ln>
          <a:effectLst>
            <a:outerShdw blurRad="38100" dist="55716" dir="3075031" rotWithShape="0">
              <a:srgbClr val="000000">
                <a:alpha val="7252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lnSpc>
                <a:spcPct val="80000"/>
              </a:lnSpc>
              <a:defRPr sz="13300" b="1">
                <a:latin typeface="Avenir Next"/>
                <a:ea typeface="Avenir Next"/>
                <a:cs typeface="Avenir Next"/>
                <a:sym typeface="Avenir Next"/>
              </a:defRPr>
            </a:pPr>
            <a:endParaRPr sz="4988">
              <a:solidFill>
                <a:schemeClr val="bg1"/>
              </a:solidFill>
            </a:endParaRPr>
          </a:p>
        </p:txBody>
      </p:sp>
      <p:sp>
        <p:nvSpPr>
          <p:cNvPr id="6245" name="Circle"/>
          <p:cNvSpPr/>
          <p:nvPr/>
        </p:nvSpPr>
        <p:spPr>
          <a:xfrm>
            <a:off x="6733676" y="901804"/>
            <a:ext cx="291894" cy="291893"/>
          </a:xfrm>
          <a:prstGeom prst="ellipse">
            <a:avLst/>
          </a:prstGeom>
          <a:solidFill>
            <a:srgbClr val="0070C0"/>
          </a:solidFill>
          <a:ln w="12700">
            <a:miter lim="400000"/>
          </a:ln>
          <a:effectLst>
            <a:outerShdw blurRad="38100" dist="55716" dir="3075031" rotWithShape="0">
              <a:srgbClr val="000000">
                <a:alpha val="7252"/>
              </a:srgbClr>
            </a:outerShdw>
          </a:effectLst>
        </p:spPr>
        <p:txBody>
          <a:bodyPr lIns="26789" tIns="26789" rIns="26789" bIns="26789" anchor="ctr"/>
          <a:lstStyle/>
          <a:p>
            <a:pPr>
              <a:lnSpc>
                <a:spcPct val="80000"/>
              </a:lnSpc>
              <a:defRPr sz="13300" b="1">
                <a:latin typeface="Avenir Next"/>
                <a:ea typeface="Avenir Next"/>
                <a:cs typeface="Avenir Next"/>
                <a:sym typeface="Avenir Next"/>
              </a:defRPr>
            </a:pPr>
            <a:endParaRPr sz="4988">
              <a:solidFill>
                <a:schemeClr val="bg1"/>
              </a:solidFill>
            </a:endParaRPr>
          </a:p>
        </p:txBody>
      </p:sp>
      <p:sp>
        <p:nvSpPr>
          <p:cNvPr id="6246" name="DS"/>
          <p:cNvSpPr txBox="1"/>
          <p:nvPr/>
        </p:nvSpPr>
        <p:spPr>
          <a:xfrm>
            <a:off x="6482293" y="1061774"/>
            <a:ext cx="201577" cy="19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 sz="2500">
                <a:solidFill>
                  <a:srgbClr val="000000">
                    <a:alpha val="41796"/>
                  </a:srgbClr>
                </a:solidFill>
                <a:latin typeface="Chalkboard"/>
                <a:ea typeface="Chalkboard"/>
                <a:cs typeface="Chalkboard"/>
                <a:sym typeface="Chalkboard"/>
              </a:defRPr>
            </a:lvl1pPr>
          </a:lstStyle>
          <a:p>
            <a:r>
              <a:rPr sz="938"/>
              <a:t>DS</a:t>
            </a:r>
          </a:p>
        </p:txBody>
      </p:sp>
      <p:sp>
        <p:nvSpPr>
          <p:cNvPr id="6247" name="PB"/>
          <p:cNvSpPr txBox="1"/>
          <p:nvPr/>
        </p:nvSpPr>
        <p:spPr>
          <a:xfrm>
            <a:off x="6782040" y="948533"/>
            <a:ext cx="191959" cy="19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 sz="2500">
                <a:solidFill>
                  <a:srgbClr val="000000">
                    <a:alpha val="41796"/>
                  </a:srgbClr>
                </a:solidFill>
                <a:latin typeface="Chalkboard"/>
                <a:ea typeface="Chalkboard"/>
                <a:cs typeface="Chalkboard"/>
                <a:sym typeface="Chalkboard"/>
              </a:defRPr>
            </a:lvl1pPr>
          </a:lstStyle>
          <a:p>
            <a:r>
              <a:rPr sz="938"/>
              <a:t>PB</a:t>
            </a:r>
          </a:p>
        </p:txBody>
      </p:sp>
      <p:sp>
        <p:nvSpPr>
          <p:cNvPr id="6248" name="HN"/>
          <p:cNvSpPr txBox="1"/>
          <p:nvPr/>
        </p:nvSpPr>
        <p:spPr>
          <a:xfrm>
            <a:off x="7803044" y="2722564"/>
            <a:ext cx="207990" cy="19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6789" tIns="26789" rIns="26789" bIns="26789" anchor="ctr">
            <a:spAutoFit/>
          </a:bodyPr>
          <a:lstStyle>
            <a:lvl1pPr>
              <a:defRPr sz="2500">
                <a:solidFill>
                  <a:srgbClr val="000000">
                    <a:alpha val="41796"/>
                  </a:srgbClr>
                </a:solidFill>
                <a:latin typeface="Chalkboard"/>
                <a:ea typeface="Chalkboard"/>
                <a:cs typeface="Chalkboard"/>
                <a:sym typeface="Chalkboard"/>
              </a:defRPr>
            </a:lvl1pPr>
          </a:lstStyle>
          <a:p>
            <a:r>
              <a:rPr sz="938"/>
              <a:t>HN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E9AA67-587A-1879-FB3E-668DA2149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AC4764E-A98F-D38E-833D-DC896CF8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433BDEF-87D0-CE73-A606-D9CFBDAA44E7}"/>
              </a:ext>
            </a:extLst>
          </p:cNvPr>
          <p:cNvSpPr txBox="1"/>
          <p:nvPr/>
        </p:nvSpPr>
        <p:spPr>
          <a:xfrm>
            <a:off x="287331" y="1160991"/>
            <a:ext cx="500693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dirty="0"/>
              <a:t>Le décideur prend 5 minutes pour réfléchir.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Lorsqu'il est prêt, le décideur peut placer son vote spécial sur un concept (et expliquer son choix à l'équipe)</a:t>
            </a:r>
          </a:p>
        </p:txBody>
      </p:sp>
    </p:spTree>
    <p:extLst>
      <p:ext uri="{BB962C8B-B14F-4D97-AF65-F5344CB8AC3E}">
        <p14:creationId xmlns:p14="http://schemas.microsoft.com/office/powerpoint/2010/main" val="7904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BBE0881-9AC3-0F61-5FCE-C89C9324606F}"/>
              </a:ext>
            </a:extLst>
          </p:cNvPr>
          <p:cNvSpPr txBox="1"/>
          <p:nvPr/>
        </p:nvSpPr>
        <p:spPr>
          <a:xfrm>
            <a:off x="533400" y="1079033"/>
            <a:ext cx="807720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4800" b="1" dirty="0"/>
              <a:t>« Il s'agit de parier à essayer quelque chose. »</a:t>
            </a:r>
          </a:p>
          <a:p>
            <a:pPr algn="ctr"/>
            <a:endParaRPr lang="fr-CA" sz="3600" dirty="0"/>
          </a:p>
          <a:p>
            <a:pPr algn="ctr"/>
            <a:r>
              <a:rPr lang="fr-CA" sz="2800" dirty="0"/>
              <a:t>(On ne peut être 100% certain. C’est pour ça que tester un concept est si important !!)</a:t>
            </a:r>
          </a:p>
        </p:txBody>
      </p:sp>
    </p:spTree>
    <p:extLst>
      <p:ext uri="{BB962C8B-B14F-4D97-AF65-F5344CB8AC3E}">
        <p14:creationId xmlns:p14="http://schemas.microsoft.com/office/powerpoint/2010/main" val="213457182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Theme">
  <a:themeElements>
    <a:clrScheme name="mcm&amp;co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51E28"/>
      </a:accent1>
      <a:accent2>
        <a:srgbClr val="FF8902"/>
      </a:accent2>
      <a:accent3>
        <a:srgbClr val="448EA0"/>
      </a:accent3>
      <a:accent4>
        <a:srgbClr val="303C3C"/>
      </a:accent4>
      <a:accent5>
        <a:srgbClr val="D6D6D6"/>
      </a:accent5>
      <a:accent6>
        <a:srgbClr val="ACD0C0"/>
      </a:accent6>
      <a:hlink>
        <a:srgbClr val="FFFFFF"/>
      </a:hlink>
      <a:folHlink>
        <a:srgbClr val="595959"/>
      </a:folHlink>
    </a:clrScheme>
    <a:fontScheme name="Custom 10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67517</TotalTime>
  <Words>134</Words>
  <Application>Microsoft Macintosh PowerPoint</Application>
  <PresentationFormat>Affichage à l'écran (16:9)</PresentationFormat>
  <Paragraphs>19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Theme</vt:lpstr>
      <vt:lpstr>Présentation PowerPoint</vt:lpstr>
      <vt:lpstr>Présentation PowerPoint</vt:lpstr>
      <vt:lpstr>Présentation PowerPoint</vt:lpstr>
      <vt:lpstr>Présentation PowerPoint</vt:lpstr>
      <vt:lpstr>EXERCICE</vt:lpstr>
      <vt:lpstr>EXERCICE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Marie-Christine Messier</cp:lastModifiedBy>
  <cp:revision>1844</cp:revision>
  <cp:lastPrinted>2022-11-28T19:36:40Z</cp:lastPrinted>
  <dcterms:created xsi:type="dcterms:W3CDTF">2015-09-08T18:46:55Z</dcterms:created>
  <dcterms:modified xsi:type="dcterms:W3CDTF">2025-02-24T18:34:34Z</dcterms:modified>
</cp:coreProperties>
</file>