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rels" ContentType="application/vnd.openxmlformats-package.relationships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3" r:id="rId6"/>
    <p:sldId id="261" r:id="rId7"/>
    <p:sldId id="260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notes" clrMode="gray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78767" autoAdjust="0"/>
  </p:normalViewPr>
  <p:slideViewPr>
    <p:cSldViewPr snapToGrid="0" snapToObjects="1">
      <p:cViewPr varScale="1">
        <p:scale>
          <a:sx n="96" d="100"/>
          <a:sy n="96" d="100"/>
        </p:scale>
        <p:origin x="-2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74" d="100"/>
          <a:sy n="74" d="100"/>
        </p:scale>
        <p:origin x="-2392" y="-11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30DBC8-1B64-574F-B265-2C7B6537F312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12282" y="685800"/>
            <a:ext cx="3233078" cy="2424809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3110609"/>
            <a:ext cx="5486400" cy="55746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49FAEB-C237-0F45-8A9E-B50B688457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9FAEB-C237-0F45-8A9E-B50B6884574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12925" y="685800"/>
            <a:ext cx="3232150" cy="2424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All</a:t>
            </a:r>
            <a:r>
              <a:rPr lang="en-US" baseline="0" dirty="0" smtClean="0"/>
              <a:t> LO are  ‘be able to’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Evidence must come from performance in work environment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9FAEB-C237-0F45-8A9E-B50B6884574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12925" y="685800"/>
            <a:ext cx="3232150" cy="2424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9FAEB-C237-0F45-8A9E-B50B6884574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9FAEB-C237-0F45-8A9E-B50B6884574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9FAEB-C237-0F45-8A9E-B50B6884574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12925" y="685800"/>
            <a:ext cx="3232150" cy="2424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Knowing words</a:t>
            </a:r>
          </a:p>
          <a:p>
            <a:endParaRPr lang="en-US" sz="1600" dirty="0" smtClean="0"/>
          </a:p>
          <a:p>
            <a:r>
              <a:rPr lang="en-US" sz="1600" dirty="0" smtClean="0"/>
              <a:t>All Learning</a:t>
            </a:r>
            <a:r>
              <a:rPr lang="en-US" sz="1600" baseline="0" dirty="0" smtClean="0"/>
              <a:t> Outcomes are - Understand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9FAEB-C237-0F45-8A9E-B50B6884574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9FAEB-C237-0F45-8A9E-B50B6884574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12925" y="685800"/>
            <a:ext cx="3232150" cy="2424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9FAEB-C237-0F45-8A9E-B50B6884574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12925" y="685800"/>
            <a:ext cx="3232150" cy="2424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Doing words</a:t>
            </a:r>
          </a:p>
          <a:p>
            <a:endParaRPr lang="en-US" dirty="0" smtClean="0"/>
          </a:p>
          <a:p>
            <a:r>
              <a:rPr lang="en-US" dirty="0" smtClean="0"/>
              <a:t>All</a:t>
            </a:r>
            <a:r>
              <a:rPr lang="en-US" baseline="0" dirty="0" smtClean="0"/>
              <a:t> LO are  ‘be able to’</a:t>
            </a:r>
          </a:p>
          <a:p>
            <a:endParaRPr lang="en-US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Evidence must come from performance in work environment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9FAEB-C237-0F45-8A9E-B50B6884574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9FAEB-C237-0F45-8A9E-B50B6884574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12925" y="685800"/>
            <a:ext cx="3232150" cy="2424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9FAEB-C237-0F45-8A9E-B50B6884574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B0404-CF59-6B49-A82D-0B0A8461698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8DEA-47EF-654D-A914-91C225D310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B0404-CF59-6B49-A82D-0B0A8461698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8DEA-47EF-654D-A914-91C225D310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B0404-CF59-6B49-A82D-0B0A8461698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8DEA-47EF-654D-A914-91C225D310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B0404-CF59-6B49-A82D-0B0A8461698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8DEA-47EF-654D-A914-91C225D310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B0404-CF59-6B49-A82D-0B0A8461698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8DEA-47EF-654D-A914-91C225D310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B0404-CF59-6B49-A82D-0B0A8461698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8DEA-47EF-654D-A914-91C225D310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B0404-CF59-6B49-A82D-0B0A8461698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8DEA-47EF-654D-A914-91C225D310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B0404-CF59-6B49-A82D-0B0A8461698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8DEA-47EF-654D-A914-91C225D310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B0404-CF59-6B49-A82D-0B0A8461698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8DEA-47EF-654D-A914-91C225D310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B0404-CF59-6B49-A82D-0B0A8461698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8DEA-47EF-654D-A914-91C225D310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B0404-CF59-6B49-A82D-0B0A8461698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8DEA-47EF-654D-A914-91C225D310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B0404-CF59-6B49-A82D-0B0A8461698B}" type="datetimeFigureOut">
              <a:rPr lang="en-US" smtClean="0"/>
              <a:pPr/>
              <a:t>9/9/14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B8DEA-47EF-654D-A914-91C225D310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24619"/>
            <a:ext cx="7772400" cy="1049235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Aim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5607" y="2057054"/>
            <a:ext cx="76325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rial"/>
                <a:cs typeface="Arial"/>
              </a:rPr>
              <a:t>Your understanding of what needs doing over next 3 months</a:t>
            </a:r>
            <a:endParaRPr lang="en-US" sz="3600" dirty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459253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0090"/>
                </a:solidFill>
                <a:latin typeface="Arial"/>
                <a:cs typeface="Arial"/>
              </a:rPr>
              <a:t>List?</a:t>
            </a:r>
            <a:endParaRPr lang="en-US" sz="4800" b="1" dirty="0">
              <a:solidFill>
                <a:srgbClr val="00009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Words – IQA3 AC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11613" y="2330172"/>
            <a:ext cx="308029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Be able to - LO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793538" y="2960745"/>
            <a:ext cx="164420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</a:rPr>
              <a:t>Explain</a:t>
            </a:r>
            <a:endParaRPr lang="en-US" sz="3200" b="1" dirty="0">
              <a:solidFill>
                <a:srgbClr val="008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91903" y="1745396"/>
            <a:ext cx="164379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8000"/>
                </a:solidFill>
              </a:rPr>
              <a:t>Identify</a:t>
            </a:r>
            <a:endParaRPr lang="en-US" sz="3200" b="1" dirty="0">
              <a:solidFill>
                <a:srgbClr val="008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30270" y="3283911"/>
            <a:ext cx="16616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8000"/>
                </a:solidFill>
                <a:latin typeface="Arial"/>
                <a:cs typeface="Arial"/>
              </a:rPr>
              <a:t>Examine</a:t>
            </a:r>
            <a:endParaRPr lang="en-US" sz="2800" b="1" dirty="0">
              <a:solidFill>
                <a:srgbClr val="008000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96232" y="2960745"/>
            <a:ext cx="16213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8000"/>
                </a:solidFill>
                <a:latin typeface="Arial"/>
                <a:cs typeface="Arial"/>
              </a:rPr>
              <a:t>Produce</a:t>
            </a:r>
            <a:endParaRPr lang="en-US" sz="2800" b="1" dirty="0">
              <a:solidFill>
                <a:srgbClr val="008000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6700" y="1745396"/>
            <a:ext cx="12024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8000"/>
                </a:solidFill>
                <a:latin typeface="Arial"/>
                <a:cs typeface="Arial"/>
              </a:rPr>
              <a:t>Agree</a:t>
            </a:r>
            <a:endParaRPr lang="en-US" sz="2800" b="1" dirty="0">
              <a:solidFill>
                <a:srgbClr val="008000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6700" y="4030567"/>
            <a:ext cx="37759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8000"/>
                </a:solidFill>
                <a:latin typeface="Arial"/>
                <a:cs typeface="Arial"/>
              </a:rPr>
              <a:t>Monitor and evaluate</a:t>
            </a:r>
            <a:endParaRPr lang="en-US" sz="2800" b="1" dirty="0">
              <a:solidFill>
                <a:srgbClr val="008000"/>
              </a:solidFill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42706" y="4807291"/>
            <a:ext cx="34173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8000"/>
                </a:solidFill>
                <a:latin typeface="Arial"/>
                <a:cs typeface="Arial"/>
              </a:rPr>
              <a:t>Review and amend</a:t>
            </a:r>
            <a:endParaRPr lang="en-US" sz="2800" b="1" dirty="0">
              <a:solidFill>
                <a:srgbClr val="008000"/>
              </a:solidFill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15041" y="5783444"/>
            <a:ext cx="2558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8000"/>
                </a:solidFill>
                <a:latin typeface="Arial"/>
                <a:cs typeface="Arial"/>
              </a:rPr>
              <a:t>Communicate</a:t>
            </a:r>
            <a:endParaRPr lang="en-US" sz="2800" b="1" dirty="0">
              <a:solidFill>
                <a:srgbClr val="008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Evidence of Managing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IQA1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7316" y="2084666"/>
            <a:ext cx="7592678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/>
                <a:cs typeface="Arial"/>
              </a:rPr>
              <a:t>Understand AC for IQA</a:t>
            </a:r>
          </a:p>
          <a:p>
            <a:endParaRPr lang="en-US" sz="3600" dirty="0">
              <a:latin typeface="Arial"/>
              <a:cs typeface="Arial"/>
            </a:endParaRPr>
          </a:p>
          <a:p>
            <a:r>
              <a:rPr lang="en-US" sz="3600" dirty="0" smtClean="0">
                <a:latin typeface="Arial"/>
                <a:cs typeface="Arial"/>
              </a:rPr>
              <a:t>Write Assignment mapped to AC</a:t>
            </a:r>
          </a:p>
          <a:p>
            <a:endParaRPr lang="en-US" sz="3600" dirty="0" smtClean="0">
              <a:latin typeface="Arial"/>
              <a:cs typeface="Arial"/>
            </a:endParaRPr>
          </a:p>
          <a:p>
            <a:r>
              <a:rPr lang="en-US" sz="3600" dirty="0" smtClean="0">
                <a:latin typeface="Arial"/>
                <a:cs typeface="Arial"/>
              </a:rPr>
              <a:t>Send to me for review</a:t>
            </a:r>
          </a:p>
          <a:p>
            <a:endParaRPr lang="en-US" sz="3600" dirty="0" smtClean="0">
              <a:latin typeface="Arial"/>
              <a:cs typeface="Arial"/>
            </a:endParaRPr>
          </a:p>
          <a:p>
            <a:r>
              <a:rPr lang="en-US" sz="3600" dirty="0" smtClean="0">
                <a:latin typeface="Arial"/>
                <a:cs typeface="Arial"/>
              </a:rPr>
              <a:t>Prepare for discussion date</a:t>
            </a:r>
          </a:p>
          <a:p>
            <a:endParaRPr lang="en-US" sz="3600" dirty="0">
              <a:latin typeface="Arial"/>
              <a:cs typeface="Arial"/>
            </a:endParaRPr>
          </a:p>
          <a:p>
            <a:endParaRPr lang="en-US" sz="3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Ask the simple questions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25609" y="2333170"/>
            <a:ext cx="589423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"/>
                <a:cs typeface="Arial"/>
              </a:rPr>
              <a:t>EG</a:t>
            </a:r>
          </a:p>
          <a:p>
            <a:pPr algn="ctr"/>
            <a:endParaRPr lang="en-US" sz="4000" dirty="0" smtClean="0">
              <a:latin typeface="Arial"/>
              <a:cs typeface="Arial"/>
            </a:endParaRPr>
          </a:p>
          <a:p>
            <a:pPr algn="ctr"/>
            <a:r>
              <a:rPr lang="en-US" sz="4000" dirty="0" smtClean="0">
                <a:latin typeface="Arial"/>
                <a:cs typeface="Arial"/>
              </a:rPr>
              <a:t>What is a portfolio?</a:t>
            </a:r>
          </a:p>
          <a:p>
            <a:pPr algn="ctr"/>
            <a:endParaRPr lang="en-US" sz="4000" dirty="0" smtClean="0">
              <a:latin typeface="Arial"/>
              <a:cs typeface="Arial"/>
            </a:endParaRPr>
          </a:p>
          <a:p>
            <a:pPr algn="ctr"/>
            <a:r>
              <a:rPr lang="en-US" sz="4000" dirty="0" smtClean="0">
                <a:latin typeface="Arial"/>
                <a:cs typeface="Arial"/>
              </a:rPr>
              <a:t>Know what AC verbs require</a:t>
            </a:r>
            <a:endParaRPr lang="en-US" sz="4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Words - IQA1 AC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79168" y="2540256"/>
            <a:ext cx="17003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/>
                <a:cs typeface="Arial"/>
              </a:rPr>
              <a:t>Function</a:t>
            </a:r>
            <a:endParaRPr lang="en-US" sz="2800" b="1" dirty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4154" y="3848306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/>
                <a:cs typeface="Arial"/>
              </a:rPr>
              <a:t>Concept</a:t>
            </a:r>
            <a:endParaRPr lang="en-US" sz="2800" b="1" dirty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1773" y="5852234"/>
            <a:ext cx="17012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/>
                <a:cs typeface="Arial"/>
              </a:rPr>
              <a:t>Principle</a:t>
            </a:r>
            <a:endParaRPr lang="en-US" sz="2800" b="1" dirty="0"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66682" y="4348807"/>
            <a:ext cx="14617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8000"/>
                </a:solidFill>
                <a:latin typeface="Arial"/>
                <a:cs typeface="Arial"/>
              </a:rPr>
              <a:t>Explain</a:t>
            </a:r>
            <a:endParaRPr lang="en-US" sz="2800" b="1" dirty="0">
              <a:solidFill>
                <a:srgbClr val="008000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19082" y="2278646"/>
            <a:ext cx="16616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8000"/>
                </a:solidFill>
                <a:latin typeface="Arial"/>
                <a:cs typeface="Arial"/>
              </a:rPr>
              <a:t>Evaluate</a:t>
            </a:r>
            <a:endParaRPr lang="en-US" sz="2800" b="1" dirty="0">
              <a:solidFill>
                <a:srgbClr val="008000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11476" y="2017036"/>
            <a:ext cx="21206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8000"/>
                </a:solidFill>
                <a:latin typeface="Arial"/>
                <a:cs typeface="Arial"/>
              </a:rPr>
              <a:t>Summarise</a:t>
            </a:r>
            <a:endParaRPr lang="en-US" sz="2800" b="1" dirty="0">
              <a:solidFill>
                <a:srgbClr val="008000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04925" y="3063476"/>
            <a:ext cx="9627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/>
                <a:cs typeface="Arial"/>
              </a:rPr>
              <a:t>Role</a:t>
            </a:r>
            <a:endParaRPr lang="en-US" sz="2800" b="1" dirty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27098" y="4610417"/>
            <a:ext cx="2659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/>
                <a:cs typeface="Arial"/>
              </a:rPr>
              <a:t>Responsibility</a:t>
            </a:r>
            <a:endParaRPr lang="en-US" sz="2800" b="1" dirty="0"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9174" y="3325086"/>
            <a:ext cx="20398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/>
                <a:cs typeface="Arial"/>
              </a:rPr>
              <a:t>Regulation</a:t>
            </a:r>
            <a:endParaRPr lang="en-US" sz="2800" b="1" dirty="0"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67246" y="5329014"/>
            <a:ext cx="23006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Arial"/>
                <a:cs typeface="Arial"/>
              </a:rPr>
              <a:t>Assessment</a:t>
            </a:r>
            <a:endParaRPr lang="en-US" sz="2800" b="1" dirty="0"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6285" y="1417638"/>
            <a:ext cx="17235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Arial"/>
                <a:cs typeface="Arial"/>
              </a:rPr>
              <a:t>Diversity</a:t>
            </a:r>
            <a:endParaRPr lang="en-US" sz="2800" b="1" dirty="0"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80715" y="1493816"/>
            <a:ext cx="33244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Arial"/>
                <a:cs typeface="Arial"/>
              </a:rPr>
              <a:t>Quality Assurance</a:t>
            </a:r>
            <a:endParaRPr lang="en-US" sz="2800" b="1" dirty="0"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45111" y="5267458"/>
            <a:ext cx="396134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6600"/>
                </a:solidFill>
              </a:rPr>
              <a:t>UNDERSTAND - LO</a:t>
            </a:r>
            <a:endParaRPr lang="en-US" sz="3200" b="1" dirty="0">
              <a:solidFill>
                <a:srgbClr val="FF66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Evidence of Knowing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9821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IQA2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417638"/>
            <a:ext cx="86868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/>
                <a:cs typeface="Arial"/>
              </a:rPr>
              <a:t>Understand AC for IQA</a:t>
            </a:r>
          </a:p>
          <a:p>
            <a:endParaRPr lang="en-US" sz="2000" dirty="0" smtClean="0">
              <a:latin typeface="Arial"/>
              <a:cs typeface="Arial"/>
            </a:endParaRPr>
          </a:p>
          <a:p>
            <a:r>
              <a:rPr lang="en-US" sz="3600" dirty="0" smtClean="0">
                <a:latin typeface="Arial"/>
                <a:cs typeface="Arial"/>
              </a:rPr>
              <a:t>Do task described in - </a:t>
            </a:r>
            <a:r>
              <a:rPr lang="en-US" sz="2400" dirty="0" smtClean="0">
                <a:solidFill>
                  <a:srgbClr val="000090"/>
                </a:solidFill>
                <a:latin typeface="Arial"/>
                <a:cs typeface="Arial"/>
              </a:rPr>
              <a:t>MWS IQA AO Section 2.4b</a:t>
            </a:r>
          </a:p>
          <a:p>
            <a:endParaRPr lang="en-US" sz="2000" dirty="0" smtClean="0">
              <a:latin typeface="Arial"/>
              <a:cs typeface="Arial"/>
            </a:endParaRPr>
          </a:p>
          <a:p>
            <a:r>
              <a:rPr lang="en-US" sz="3600" dirty="0" smtClean="0">
                <a:latin typeface="Arial"/>
                <a:cs typeface="Arial"/>
              </a:rPr>
              <a:t>Write reflective account with action mapped to AC</a:t>
            </a:r>
          </a:p>
          <a:p>
            <a:endParaRPr lang="en-US" sz="2000" dirty="0" smtClean="0">
              <a:latin typeface="Arial"/>
              <a:cs typeface="Arial"/>
            </a:endParaRPr>
          </a:p>
          <a:p>
            <a:r>
              <a:rPr lang="en-US" sz="3600" dirty="0" smtClean="0">
                <a:latin typeface="Arial"/>
                <a:cs typeface="Arial"/>
              </a:rPr>
              <a:t>Send to me for review</a:t>
            </a:r>
          </a:p>
          <a:p>
            <a:endParaRPr lang="en-US" sz="2000" dirty="0" smtClean="0">
              <a:latin typeface="Arial"/>
              <a:cs typeface="Arial"/>
            </a:endParaRPr>
          </a:p>
          <a:p>
            <a:r>
              <a:rPr lang="en-US" sz="3600" dirty="0" smtClean="0">
                <a:latin typeface="Arial"/>
                <a:cs typeface="Arial"/>
              </a:rPr>
              <a:t>Prepare for discussion date</a:t>
            </a:r>
          </a:p>
          <a:p>
            <a:endParaRPr lang="en-US" sz="3600" dirty="0">
              <a:latin typeface="Arial"/>
              <a:cs typeface="Arial"/>
            </a:endParaRPr>
          </a:p>
          <a:p>
            <a:endParaRPr lang="en-US" sz="3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Words - IQA2 AC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79168" y="2540256"/>
            <a:ext cx="13516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8000"/>
                </a:solidFill>
                <a:latin typeface="Arial"/>
                <a:cs typeface="Arial"/>
              </a:rPr>
              <a:t>APPLY</a:t>
            </a:r>
            <a:endParaRPr lang="en-US" sz="2800" b="1" dirty="0">
              <a:solidFill>
                <a:srgbClr val="008000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26468" y="4087197"/>
            <a:ext cx="23006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8000"/>
                </a:solidFill>
                <a:latin typeface="Arial"/>
                <a:cs typeface="Arial"/>
              </a:rPr>
              <a:t>CARRY OUT</a:t>
            </a:r>
            <a:endParaRPr lang="en-US" sz="2800" b="1" dirty="0">
              <a:solidFill>
                <a:srgbClr val="008000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80970" y="5590624"/>
            <a:ext cx="17491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8000"/>
                </a:solidFill>
                <a:latin typeface="Arial"/>
                <a:cs typeface="Arial"/>
              </a:rPr>
              <a:t>FOLLOW</a:t>
            </a:r>
            <a:endParaRPr lang="en-US" sz="2800" b="1" dirty="0">
              <a:solidFill>
                <a:srgbClr val="008000"/>
              </a:solidFill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66682" y="4348807"/>
            <a:ext cx="20664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8000"/>
                </a:solidFill>
                <a:latin typeface="Arial"/>
                <a:cs typeface="Arial"/>
              </a:rPr>
              <a:t>EVALUATE</a:t>
            </a:r>
            <a:endParaRPr lang="en-US" sz="2800" b="1" dirty="0">
              <a:solidFill>
                <a:srgbClr val="008000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19082" y="2278646"/>
            <a:ext cx="11621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8000"/>
                </a:solidFill>
                <a:latin typeface="Arial"/>
                <a:cs typeface="Arial"/>
              </a:rPr>
              <a:t>PLAN</a:t>
            </a:r>
            <a:endParaRPr lang="en-US" sz="2800" b="1" dirty="0">
              <a:solidFill>
                <a:srgbClr val="008000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11476" y="2017036"/>
            <a:ext cx="22993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8000"/>
                </a:solidFill>
                <a:latin typeface="Arial"/>
                <a:cs typeface="Arial"/>
              </a:rPr>
              <a:t>DETERMINE</a:t>
            </a:r>
            <a:endParaRPr lang="en-US" sz="2800" b="1" dirty="0">
              <a:solidFill>
                <a:srgbClr val="008000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04925" y="3063476"/>
            <a:ext cx="31570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/>
                <a:cs typeface="Arial"/>
              </a:rPr>
              <a:t>BE ABLE TO - LO</a:t>
            </a:r>
            <a:endParaRPr lang="en-US" sz="2800" b="1" dirty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27098" y="4610417"/>
            <a:ext cx="19933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8000"/>
                </a:solidFill>
                <a:latin typeface="Arial"/>
                <a:cs typeface="Arial"/>
              </a:rPr>
              <a:t>COMPARE</a:t>
            </a:r>
            <a:endParaRPr lang="en-US" sz="2800" b="1" dirty="0">
              <a:solidFill>
                <a:srgbClr val="008000"/>
              </a:solidFill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5002" y="3133090"/>
            <a:ext cx="325677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8000"/>
                </a:solidFill>
                <a:latin typeface="Arial"/>
                <a:cs typeface="Arial"/>
              </a:rPr>
              <a:t>MAKE</a:t>
            </a:r>
          </a:p>
          <a:p>
            <a:pPr algn="ctr"/>
            <a:r>
              <a:rPr lang="en-US" sz="2800" b="1" dirty="0" smtClean="0">
                <a:solidFill>
                  <a:srgbClr val="008000"/>
                </a:solidFill>
                <a:latin typeface="Arial"/>
                <a:cs typeface="Arial"/>
              </a:rPr>
              <a:t>ARRANGEMENTS</a:t>
            </a:r>
            <a:endParaRPr lang="en-US" sz="2800" b="1" dirty="0">
              <a:solidFill>
                <a:srgbClr val="008000"/>
              </a:solidFill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67246" y="5329014"/>
            <a:ext cx="27514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8000"/>
                </a:solidFill>
                <a:latin typeface="Arial"/>
                <a:cs typeface="Arial"/>
              </a:rPr>
              <a:t>STANDARDISE</a:t>
            </a:r>
            <a:endParaRPr lang="en-US" sz="2800" b="1" dirty="0">
              <a:solidFill>
                <a:srgbClr val="008000"/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6285" y="1417638"/>
            <a:ext cx="19132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8000"/>
                </a:solidFill>
                <a:latin typeface="Arial"/>
                <a:cs typeface="Arial"/>
              </a:rPr>
              <a:t>MAINTAIN</a:t>
            </a:r>
            <a:endParaRPr lang="en-US" sz="2800" b="1" dirty="0">
              <a:solidFill>
                <a:srgbClr val="008000"/>
              </a:solidFill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80715" y="1493816"/>
            <a:ext cx="228780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8000"/>
                </a:solidFill>
                <a:latin typeface="Arial"/>
                <a:cs typeface="Arial"/>
              </a:rPr>
              <a:t>CRITICALLY</a:t>
            </a:r>
          </a:p>
          <a:p>
            <a:pPr algn="ctr"/>
            <a:r>
              <a:rPr lang="en-US" sz="2800" b="1" dirty="0" smtClean="0">
                <a:solidFill>
                  <a:srgbClr val="008000"/>
                </a:solidFill>
                <a:latin typeface="Arial"/>
                <a:cs typeface="Arial"/>
              </a:rPr>
              <a:t>REFLECT</a:t>
            </a:r>
            <a:endParaRPr lang="en-US" sz="2800" b="1" dirty="0">
              <a:solidFill>
                <a:srgbClr val="008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Evidence of Doing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IQA3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553448"/>
            <a:ext cx="8686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/>
                <a:cs typeface="Arial"/>
              </a:rPr>
              <a:t>Understand AC for IQA</a:t>
            </a:r>
          </a:p>
          <a:p>
            <a:endParaRPr lang="en-US" sz="1600" dirty="0" smtClean="0">
              <a:latin typeface="Arial"/>
              <a:cs typeface="Arial"/>
            </a:endParaRPr>
          </a:p>
          <a:p>
            <a:r>
              <a:rPr lang="en-US" sz="3600" dirty="0" smtClean="0">
                <a:latin typeface="Arial"/>
                <a:cs typeface="Arial"/>
              </a:rPr>
              <a:t>Do task described in -</a:t>
            </a:r>
            <a:r>
              <a:rPr lang="en-US" sz="3600" dirty="0" smtClean="0">
                <a:latin typeface="Arial"/>
                <a:cs typeface="Arial"/>
              </a:rPr>
              <a:t> </a:t>
            </a:r>
            <a:r>
              <a:rPr lang="en-US" sz="2400" dirty="0" smtClean="0">
                <a:solidFill>
                  <a:srgbClr val="000090"/>
                </a:solidFill>
                <a:latin typeface="Arial"/>
                <a:cs typeface="Arial"/>
              </a:rPr>
              <a:t>MWS IQA AO Section </a:t>
            </a:r>
            <a:r>
              <a:rPr lang="en-US" sz="2400" dirty="0" smtClean="0">
                <a:solidFill>
                  <a:srgbClr val="000090"/>
                </a:solidFill>
                <a:latin typeface="Arial"/>
                <a:cs typeface="Arial"/>
              </a:rPr>
              <a:t>2.4b/c</a:t>
            </a:r>
            <a:endParaRPr lang="en-US" sz="2400" i="1" dirty="0" smtClean="0">
              <a:solidFill>
                <a:srgbClr val="000090"/>
              </a:solidFill>
              <a:latin typeface="Arial"/>
              <a:cs typeface="Arial"/>
            </a:endParaRPr>
          </a:p>
          <a:p>
            <a:endParaRPr lang="en-US" sz="1600" dirty="0" smtClean="0">
              <a:latin typeface="Arial"/>
              <a:cs typeface="Arial"/>
            </a:endParaRPr>
          </a:p>
          <a:p>
            <a:r>
              <a:rPr lang="en-US" sz="3600" dirty="0" smtClean="0">
                <a:latin typeface="Arial"/>
                <a:cs typeface="Arial"/>
              </a:rPr>
              <a:t>Write reflective account with action mapped to AC</a:t>
            </a:r>
          </a:p>
          <a:p>
            <a:endParaRPr lang="en-US" sz="1600" dirty="0" smtClean="0">
              <a:latin typeface="Arial"/>
              <a:cs typeface="Arial"/>
            </a:endParaRPr>
          </a:p>
          <a:p>
            <a:r>
              <a:rPr lang="en-US" sz="3600" dirty="0" smtClean="0">
                <a:latin typeface="Arial"/>
                <a:cs typeface="Arial"/>
              </a:rPr>
              <a:t>Send to me for review</a:t>
            </a:r>
          </a:p>
          <a:p>
            <a:endParaRPr lang="en-US" sz="1600" dirty="0" smtClean="0">
              <a:latin typeface="Arial"/>
              <a:cs typeface="Arial"/>
            </a:endParaRPr>
          </a:p>
          <a:p>
            <a:r>
              <a:rPr lang="en-US" sz="3600" dirty="0" smtClean="0">
                <a:latin typeface="Arial"/>
                <a:cs typeface="Arial"/>
              </a:rPr>
              <a:t>Prepare for discussion date</a:t>
            </a: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239</Words>
  <Application>Microsoft Macintosh PowerPoint</Application>
  <PresentationFormat>On-screen Show (4:3)</PresentationFormat>
  <Paragraphs>103</Paragraphs>
  <Slides>11</Slides>
  <Notes>11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Aim</vt:lpstr>
      <vt:lpstr>IQA1</vt:lpstr>
      <vt:lpstr>Ask the simple questions</vt:lpstr>
      <vt:lpstr>Words - IQA1 AC</vt:lpstr>
      <vt:lpstr>Evidence of Knowing</vt:lpstr>
      <vt:lpstr>IQA2</vt:lpstr>
      <vt:lpstr>Words - IQA2 AC</vt:lpstr>
      <vt:lpstr>Evidence of Doing</vt:lpstr>
      <vt:lpstr>IQA3</vt:lpstr>
      <vt:lpstr>Words – IQA3 AC</vt:lpstr>
      <vt:lpstr>Evidence of Managing</vt:lpstr>
    </vt:vector>
  </TitlesOfParts>
  <Company>MWS First Aid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vv</dc:title>
  <dc:creator>I Moo</dc:creator>
  <cp:lastModifiedBy>I Moo</cp:lastModifiedBy>
  <cp:revision>23</cp:revision>
  <cp:lastPrinted>2014-02-21T13:37:54Z</cp:lastPrinted>
  <dcterms:created xsi:type="dcterms:W3CDTF">2014-09-09T11:49:58Z</dcterms:created>
  <dcterms:modified xsi:type="dcterms:W3CDTF">2014-09-09T11:52:29Z</dcterms:modified>
</cp:coreProperties>
</file>