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76" r:id="rId3"/>
    <p:sldId id="277" r:id="rId4"/>
    <p:sldId id="282" r:id="rId5"/>
    <p:sldId id="283" r:id="rId6"/>
    <p:sldId id="284" r:id="rId7"/>
    <p:sldId id="285" r:id="rId8"/>
    <p:sldId id="286" r:id="rId9"/>
    <p:sldId id="273" r:id="rId10"/>
  </p:sldIdLst>
  <p:sldSz cx="12192000" cy="6858000"/>
  <p:notesSz cx="6886575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9AB"/>
    <a:srgbClr val="1877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0C33BE-B9C6-4DB4-8930-A580D99F20CA}" v="40" dt="2025-11-24T03:28:56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056" autoAdjust="0"/>
  </p:normalViewPr>
  <p:slideViewPr>
    <p:cSldViewPr snapToGrid="0">
      <p:cViewPr varScale="1">
        <p:scale>
          <a:sx n="87" d="100"/>
          <a:sy n="87" d="100"/>
        </p:scale>
        <p:origin x="151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thur Chivinge" userId="1aa9e89d-6dc7-4be5-a3f5-05533f7554dd" providerId="ADAL" clId="{9FA5E0CD-784D-4998-AC6D-6755FDD68A63}"/>
    <pc:docChg chg="undo custSel addSld delSld modSld sldOrd">
      <pc:chgData name="Arthur Chivinge" userId="1aa9e89d-6dc7-4be5-a3f5-05533f7554dd" providerId="ADAL" clId="{9FA5E0CD-784D-4998-AC6D-6755FDD68A63}" dt="2025-11-24T03:31:29.921" v="2356" actId="20577"/>
      <pc:docMkLst>
        <pc:docMk/>
      </pc:docMkLst>
      <pc:sldChg chg="del">
        <pc:chgData name="Arthur Chivinge" userId="1aa9e89d-6dc7-4be5-a3f5-05533f7554dd" providerId="ADAL" clId="{9FA5E0CD-784D-4998-AC6D-6755FDD68A63}" dt="2025-11-24T02:47:19.948" v="2059" actId="47"/>
        <pc:sldMkLst>
          <pc:docMk/>
          <pc:sldMk cId="2713362268" sldId="264"/>
        </pc:sldMkLst>
      </pc:sldChg>
      <pc:sldChg chg="addSp modSp mod modNotesTx">
        <pc:chgData name="Arthur Chivinge" userId="1aa9e89d-6dc7-4be5-a3f5-05533f7554dd" providerId="ADAL" clId="{9FA5E0CD-784D-4998-AC6D-6755FDD68A63}" dt="2025-11-09T22:33:14.409" v="47" actId="1076"/>
        <pc:sldMkLst>
          <pc:docMk/>
          <pc:sldMk cId="766192429" sldId="273"/>
        </pc:sldMkLst>
        <pc:picChg chg="add mod modCrop">
          <ac:chgData name="Arthur Chivinge" userId="1aa9e89d-6dc7-4be5-a3f5-05533f7554dd" providerId="ADAL" clId="{9FA5E0CD-784D-4998-AC6D-6755FDD68A63}" dt="2025-11-09T22:33:14.409" v="47" actId="1076"/>
          <ac:picMkLst>
            <pc:docMk/>
            <pc:sldMk cId="766192429" sldId="273"/>
            <ac:picMk id="4" creationId="{A9FFD200-41C6-681B-A35F-98C4E8F0BB99}"/>
          </ac:picMkLst>
        </pc:picChg>
      </pc:sldChg>
      <pc:sldChg chg="modSp mod modNotesTx">
        <pc:chgData name="Arthur Chivinge" userId="1aa9e89d-6dc7-4be5-a3f5-05533f7554dd" providerId="ADAL" clId="{9FA5E0CD-784D-4998-AC6D-6755FDD68A63}" dt="2025-11-24T03:26:04.111" v="2328" actId="20577"/>
        <pc:sldMkLst>
          <pc:docMk/>
          <pc:sldMk cId="1016535277" sldId="275"/>
        </pc:sldMkLst>
        <pc:spChg chg="mod">
          <ac:chgData name="Arthur Chivinge" userId="1aa9e89d-6dc7-4be5-a3f5-05533f7554dd" providerId="ADAL" clId="{9FA5E0CD-784D-4998-AC6D-6755FDD68A63}" dt="2025-11-24T03:26:04.111" v="2328" actId="20577"/>
          <ac:spMkLst>
            <pc:docMk/>
            <pc:sldMk cId="1016535277" sldId="275"/>
            <ac:spMk id="2" creationId="{CAC83D81-1CB7-1678-3823-8D054B453ED9}"/>
          </ac:spMkLst>
        </pc:spChg>
      </pc:sldChg>
      <pc:sldChg chg="addSp delSp modSp mod modNotesTx">
        <pc:chgData name="Arthur Chivinge" userId="1aa9e89d-6dc7-4be5-a3f5-05533f7554dd" providerId="ADAL" clId="{9FA5E0CD-784D-4998-AC6D-6755FDD68A63}" dt="2025-11-24T03:29:03.414" v="2332" actId="207"/>
        <pc:sldMkLst>
          <pc:docMk/>
          <pc:sldMk cId="1841361809" sldId="276"/>
        </pc:sldMkLst>
        <pc:spChg chg="mod">
          <ac:chgData name="Arthur Chivinge" userId="1aa9e89d-6dc7-4be5-a3f5-05533f7554dd" providerId="ADAL" clId="{9FA5E0CD-784D-4998-AC6D-6755FDD68A63}" dt="2025-11-24T02:50:12.680" v="2170" actId="20577"/>
          <ac:spMkLst>
            <pc:docMk/>
            <pc:sldMk cId="1841361809" sldId="276"/>
            <ac:spMk id="2" creationId="{379781CD-1580-3C0F-FA3E-3704D18D5DC4}"/>
          </ac:spMkLst>
        </pc:spChg>
        <pc:spChg chg="mod">
          <ac:chgData name="Arthur Chivinge" userId="1aa9e89d-6dc7-4be5-a3f5-05533f7554dd" providerId="ADAL" clId="{9FA5E0CD-784D-4998-AC6D-6755FDD68A63}" dt="2025-11-24T03:29:03.414" v="2332" actId="207"/>
          <ac:spMkLst>
            <pc:docMk/>
            <pc:sldMk cId="1841361809" sldId="276"/>
            <ac:spMk id="3" creationId="{E56EFA3E-3CC0-AE9C-EF98-5DA829E6C80E}"/>
          </ac:spMkLst>
        </pc:spChg>
        <pc:spChg chg="add del mod">
          <ac:chgData name="Arthur Chivinge" userId="1aa9e89d-6dc7-4be5-a3f5-05533f7554dd" providerId="ADAL" clId="{9FA5E0CD-784D-4998-AC6D-6755FDD68A63}" dt="2025-11-24T01:10:12.968" v="299" actId="478"/>
          <ac:spMkLst>
            <pc:docMk/>
            <pc:sldMk cId="1841361809" sldId="276"/>
            <ac:spMk id="4" creationId="{6DA1CB50-0DD5-49C8-BDF3-E1FD0D69C49A}"/>
          </ac:spMkLst>
        </pc:spChg>
        <pc:picChg chg="del">
          <ac:chgData name="Arthur Chivinge" userId="1aa9e89d-6dc7-4be5-a3f5-05533f7554dd" providerId="ADAL" clId="{9FA5E0CD-784D-4998-AC6D-6755FDD68A63}" dt="2025-11-24T01:08:37.012" v="73" actId="478"/>
          <ac:picMkLst>
            <pc:docMk/>
            <pc:sldMk cId="1841361809" sldId="276"/>
            <ac:picMk id="6" creationId="{6BED5847-D571-C0BE-6557-3BA0A323AB29}"/>
          </ac:picMkLst>
        </pc:picChg>
      </pc:sldChg>
      <pc:sldChg chg="addSp delSp modSp mod">
        <pc:chgData name="Arthur Chivinge" userId="1aa9e89d-6dc7-4be5-a3f5-05533f7554dd" providerId="ADAL" clId="{9FA5E0CD-784D-4998-AC6D-6755FDD68A63}" dt="2025-11-24T01:46:03.007" v="1798" actId="20577"/>
        <pc:sldMkLst>
          <pc:docMk/>
          <pc:sldMk cId="3502816777" sldId="277"/>
        </pc:sldMkLst>
        <pc:spChg chg="mod">
          <ac:chgData name="Arthur Chivinge" userId="1aa9e89d-6dc7-4be5-a3f5-05533f7554dd" providerId="ADAL" clId="{9FA5E0CD-784D-4998-AC6D-6755FDD68A63}" dt="2025-11-24T01:46:03.007" v="1798" actId="20577"/>
          <ac:spMkLst>
            <pc:docMk/>
            <pc:sldMk cId="3502816777" sldId="277"/>
            <ac:spMk id="3" creationId="{257CB414-6AED-4E23-4A6C-1F41DCB6ABB2}"/>
          </ac:spMkLst>
        </pc:spChg>
        <pc:spChg chg="add">
          <ac:chgData name="Arthur Chivinge" userId="1aa9e89d-6dc7-4be5-a3f5-05533f7554dd" providerId="ADAL" clId="{9FA5E0CD-784D-4998-AC6D-6755FDD68A63}" dt="2025-11-24T01:17:42.700" v="520"/>
          <ac:spMkLst>
            <pc:docMk/>
            <pc:sldMk cId="3502816777" sldId="277"/>
            <ac:spMk id="4" creationId="{D572B4CA-8A8A-DABC-0215-0D83B69E92D1}"/>
          </ac:spMkLst>
        </pc:spChg>
        <pc:spChg chg="add del mod">
          <ac:chgData name="Arthur Chivinge" userId="1aa9e89d-6dc7-4be5-a3f5-05533f7554dd" providerId="ADAL" clId="{9FA5E0CD-784D-4998-AC6D-6755FDD68A63}" dt="2025-11-24T01:18:56.176" v="555"/>
          <ac:spMkLst>
            <pc:docMk/>
            <pc:sldMk cId="3502816777" sldId="277"/>
            <ac:spMk id="5" creationId="{47CA6034-0B6E-3501-15FD-39AB1ABC564C}"/>
          </ac:spMkLst>
        </pc:spChg>
        <pc:spChg chg="add mod">
          <ac:chgData name="Arthur Chivinge" userId="1aa9e89d-6dc7-4be5-a3f5-05533f7554dd" providerId="ADAL" clId="{9FA5E0CD-784D-4998-AC6D-6755FDD68A63}" dt="2025-11-24T01:20:12.707" v="594" actId="14100"/>
          <ac:spMkLst>
            <pc:docMk/>
            <pc:sldMk cId="3502816777" sldId="277"/>
            <ac:spMk id="6" creationId="{1D8F1CB8-5EDE-5B79-2215-6B58648F8FFA}"/>
          </ac:spMkLst>
        </pc:spChg>
        <pc:spChg chg="add mod">
          <ac:chgData name="Arthur Chivinge" userId="1aa9e89d-6dc7-4be5-a3f5-05533f7554dd" providerId="ADAL" clId="{9FA5E0CD-784D-4998-AC6D-6755FDD68A63}" dt="2025-11-24T01:45:52.279" v="1793" actId="14100"/>
          <ac:spMkLst>
            <pc:docMk/>
            <pc:sldMk cId="3502816777" sldId="277"/>
            <ac:spMk id="7" creationId="{4DA1D63C-8111-24E3-31C0-B9CFAAD49C7A}"/>
          </ac:spMkLst>
        </pc:spChg>
      </pc:sldChg>
      <pc:sldChg chg="del">
        <pc:chgData name="Arthur Chivinge" userId="1aa9e89d-6dc7-4be5-a3f5-05533f7554dd" providerId="ADAL" clId="{9FA5E0CD-784D-4998-AC6D-6755FDD68A63}" dt="2025-11-24T01:29:05.943" v="1095" actId="47"/>
        <pc:sldMkLst>
          <pc:docMk/>
          <pc:sldMk cId="3273179349" sldId="278"/>
        </pc:sldMkLst>
      </pc:sldChg>
      <pc:sldChg chg="del modNotesTx">
        <pc:chgData name="Arthur Chivinge" userId="1aa9e89d-6dc7-4be5-a3f5-05533f7554dd" providerId="ADAL" clId="{9FA5E0CD-784D-4998-AC6D-6755FDD68A63}" dt="2025-11-24T01:32:32.316" v="1223" actId="47"/>
        <pc:sldMkLst>
          <pc:docMk/>
          <pc:sldMk cId="2513287010" sldId="279"/>
        </pc:sldMkLst>
      </pc:sldChg>
      <pc:sldChg chg="del">
        <pc:chgData name="Arthur Chivinge" userId="1aa9e89d-6dc7-4be5-a3f5-05533f7554dd" providerId="ADAL" clId="{9FA5E0CD-784D-4998-AC6D-6755FDD68A63}" dt="2025-11-24T01:44:28.639" v="1778" actId="47"/>
        <pc:sldMkLst>
          <pc:docMk/>
          <pc:sldMk cId="2461725816" sldId="280"/>
        </pc:sldMkLst>
      </pc:sldChg>
      <pc:sldChg chg="modSp del mod">
        <pc:chgData name="Arthur Chivinge" userId="1aa9e89d-6dc7-4be5-a3f5-05533f7554dd" providerId="ADAL" clId="{9FA5E0CD-784D-4998-AC6D-6755FDD68A63}" dt="2025-11-24T01:49:22.494" v="2003" actId="47"/>
        <pc:sldMkLst>
          <pc:docMk/>
          <pc:sldMk cId="3921456870" sldId="281"/>
        </pc:sldMkLst>
      </pc:sldChg>
      <pc:sldChg chg="addSp delSp modSp add mod">
        <pc:chgData name="Arthur Chivinge" userId="1aa9e89d-6dc7-4be5-a3f5-05533f7554dd" providerId="ADAL" clId="{9FA5E0CD-784D-4998-AC6D-6755FDD68A63}" dt="2025-11-24T01:28:49.263" v="1094" actId="20577"/>
        <pc:sldMkLst>
          <pc:docMk/>
          <pc:sldMk cId="3294831068" sldId="282"/>
        </pc:sldMkLst>
        <pc:spChg chg="mod">
          <ac:chgData name="Arthur Chivinge" userId="1aa9e89d-6dc7-4be5-a3f5-05533f7554dd" providerId="ADAL" clId="{9FA5E0CD-784D-4998-AC6D-6755FDD68A63}" dt="2025-11-24T01:23:38.898" v="700"/>
          <ac:spMkLst>
            <pc:docMk/>
            <pc:sldMk cId="3294831068" sldId="282"/>
            <ac:spMk id="2" creationId="{71B98753-FC9F-E9A5-973D-10F7F0204AB2}"/>
          </ac:spMkLst>
        </pc:spChg>
        <pc:spChg chg="mod">
          <ac:chgData name="Arthur Chivinge" userId="1aa9e89d-6dc7-4be5-a3f5-05533f7554dd" providerId="ADAL" clId="{9FA5E0CD-784D-4998-AC6D-6755FDD68A63}" dt="2025-11-24T01:28:14.161" v="985"/>
          <ac:spMkLst>
            <pc:docMk/>
            <pc:sldMk cId="3294831068" sldId="282"/>
            <ac:spMk id="3" creationId="{E1899A00-F6E9-D44E-137A-ED11BC3A281D}"/>
          </ac:spMkLst>
        </pc:spChg>
        <pc:spChg chg="add del mod">
          <ac:chgData name="Arthur Chivinge" userId="1aa9e89d-6dc7-4be5-a3f5-05533f7554dd" providerId="ADAL" clId="{9FA5E0CD-784D-4998-AC6D-6755FDD68A63}" dt="2025-11-24T01:24:40.429" v="721"/>
          <ac:spMkLst>
            <pc:docMk/>
            <pc:sldMk cId="3294831068" sldId="282"/>
            <ac:spMk id="4" creationId="{A18CFE34-A612-F87F-9170-DCAC201AC30B}"/>
          </ac:spMkLst>
        </pc:spChg>
        <pc:spChg chg="mod">
          <ac:chgData name="Arthur Chivinge" userId="1aa9e89d-6dc7-4be5-a3f5-05533f7554dd" providerId="ADAL" clId="{9FA5E0CD-784D-4998-AC6D-6755FDD68A63}" dt="2025-11-24T01:28:49.263" v="1094" actId="20577"/>
          <ac:spMkLst>
            <pc:docMk/>
            <pc:sldMk cId="3294831068" sldId="282"/>
            <ac:spMk id="7" creationId="{3918216B-76AF-4723-10BF-104A4B17E507}"/>
          </ac:spMkLst>
        </pc:spChg>
      </pc:sldChg>
      <pc:sldChg chg="addSp delSp modSp add mod ord">
        <pc:chgData name="Arthur Chivinge" userId="1aa9e89d-6dc7-4be5-a3f5-05533f7554dd" providerId="ADAL" clId="{9FA5E0CD-784D-4998-AC6D-6755FDD68A63}" dt="2025-11-24T03:30:23.520" v="2334" actId="20577"/>
        <pc:sldMkLst>
          <pc:docMk/>
          <pc:sldMk cId="134210898" sldId="283"/>
        </pc:sldMkLst>
        <pc:spChg chg="mod">
          <ac:chgData name="Arthur Chivinge" userId="1aa9e89d-6dc7-4be5-a3f5-05533f7554dd" providerId="ADAL" clId="{9FA5E0CD-784D-4998-AC6D-6755FDD68A63}" dt="2025-11-24T01:29:31.666" v="1099"/>
          <ac:spMkLst>
            <pc:docMk/>
            <pc:sldMk cId="134210898" sldId="283"/>
            <ac:spMk id="2" creationId="{3D9FDC07-8EC0-4883-F0F8-1D991F0CA7AA}"/>
          </ac:spMkLst>
        </pc:spChg>
        <pc:spChg chg="mod">
          <ac:chgData name="Arthur Chivinge" userId="1aa9e89d-6dc7-4be5-a3f5-05533f7554dd" providerId="ADAL" clId="{9FA5E0CD-784D-4998-AC6D-6755FDD68A63}" dt="2025-11-24T03:30:23.520" v="2334" actId="20577"/>
          <ac:spMkLst>
            <pc:docMk/>
            <pc:sldMk cId="134210898" sldId="283"/>
            <ac:spMk id="3" creationId="{496B860F-7A66-6403-CB9A-BF2EDB0ED5AF}"/>
          </ac:spMkLst>
        </pc:spChg>
        <pc:spChg chg="add del mod">
          <ac:chgData name="Arthur Chivinge" userId="1aa9e89d-6dc7-4be5-a3f5-05533f7554dd" providerId="ADAL" clId="{9FA5E0CD-784D-4998-AC6D-6755FDD68A63}" dt="2025-11-24T01:30:20.793" v="1109"/>
          <ac:spMkLst>
            <pc:docMk/>
            <pc:sldMk cId="134210898" sldId="283"/>
            <ac:spMk id="4" creationId="{6DD9FFF5-A61A-D711-F65A-1F6F1760B049}"/>
          </ac:spMkLst>
        </pc:spChg>
        <pc:spChg chg="mod">
          <ac:chgData name="Arthur Chivinge" userId="1aa9e89d-6dc7-4be5-a3f5-05533f7554dd" providerId="ADAL" clId="{9FA5E0CD-784D-4998-AC6D-6755FDD68A63}" dt="2025-11-24T01:30:47.326" v="1216" actId="20577"/>
          <ac:spMkLst>
            <pc:docMk/>
            <pc:sldMk cId="134210898" sldId="283"/>
            <ac:spMk id="7" creationId="{A8811976-1420-777F-8A1D-E7CD7A4A7F43}"/>
          </ac:spMkLst>
        </pc:spChg>
      </pc:sldChg>
      <pc:sldChg chg="modSp add mod ord modNotesTx">
        <pc:chgData name="Arthur Chivinge" userId="1aa9e89d-6dc7-4be5-a3f5-05533f7554dd" providerId="ADAL" clId="{9FA5E0CD-784D-4998-AC6D-6755FDD68A63}" dt="2025-11-24T03:31:00.353" v="2353" actId="20577"/>
        <pc:sldMkLst>
          <pc:docMk/>
          <pc:sldMk cId="767505386" sldId="284"/>
        </pc:sldMkLst>
        <pc:spChg chg="mod">
          <ac:chgData name="Arthur Chivinge" userId="1aa9e89d-6dc7-4be5-a3f5-05533f7554dd" providerId="ADAL" clId="{9FA5E0CD-784D-4998-AC6D-6755FDD68A63}" dt="2025-11-24T01:33:21.976" v="1227"/>
          <ac:spMkLst>
            <pc:docMk/>
            <pc:sldMk cId="767505386" sldId="284"/>
            <ac:spMk id="2" creationId="{C68697BE-53FC-00B1-8955-383E27487A12}"/>
          </ac:spMkLst>
        </pc:spChg>
        <pc:spChg chg="mod">
          <ac:chgData name="Arthur Chivinge" userId="1aa9e89d-6dc7-4be5-a3f5-05533f7554dd" providerId="ADAL" clId="{9FA5E0CD-784D-4998-AC6D-6755FDD68A63}" dt="2025-11-24T03:31:00.353" v="2353" actId="20577"/>
          <ac:spMkLst>
            <pc:docMk/>
            <pc:sldMk cId="767505386" sldId="284"/>
            <ac:spMk id="3" creationId="{6EE6BE71-FEF1-C433-F4ED-E68C6C4A2F6E}"/>
          </ac:spMkLst>
        </pc:spChg>
        <pc:spChg chg="mod">
          <ac:chgData name="Arthur Chivinge" userId="1aa9e89d-6dc7-4be5-a3f5-05533f7554dd" providerId="ADAL" clId="{9FA5E0CD-784D-4998-AC6D-6755FDD68A63}" dt="2025-11-24T01:43:58.037" v="1777" actId="20577"/>
          <ac:spMkLst>
            <pc:docMk/>
            <pc:sldMk cId="767505386" sldId="284"/>
            <ac:spMk id="7" creationId="{6127B9A8-0E1B-B9B6-F0A7-74569780786D}"/>
          </ac:spMkLst>
        </pc:spChg>
      </pc:sldChg>
      <pc:sldChg chg="modSp add mod ord modNotesTx">
        <pc:chgData name="Arthur Chivinge" userId="1aa9e89d-6dc7-4be5-a3f5-05533f7554dd" providerId="ADAL" clId="{9FA5E0CD-784D-4998-AC6D-6755FDD68A63}" dt="2025-11-24T03:31:29.921" v="2356" actId="20577"/>
        <pc:sldMkLst>
          <pc:docMk/>
          <pc:sldMk cId="330512170" sldId="285"/>
        </pc:sldMkLst>
        <pc:spChg chg="mod">
          <ac:chgData name="Arthur Chivinge" userId="1aa9e89d-6dc7-4be5-a3f5-05533f7554dd" providerId="ADAL" clId="{9FA5E0CD-784D-4998-AC6D-6755FDD68A63}" dt="2025-11-24T01:44:47.435" v="1782"/>
          <ac:spMkLst>
            <pc:docMk/>
            <pc:sldMk cId="330512170" sldId="285"/>
            <ac:spMk id="2" creationId="{EF937A3E-95CC-DA98-03A0-264BAF447472}"/>
          </ac:spMkLst>
        </pc:spChg>
        <pc:spChg chg="mod">
          <ac:chgData name="Arthur Chivinge" userId="1aa9e89d-6dc7-4be5-a3f5-05533f7554dd" providerId="ADAL" clId="{9FA5E0CD-784D-4998-AC6D-6755FDD68A63}" dt="2025-11-24T03:31:29.921" v="2356" actId="20577"/>
          <ac:spMkLst>
            <pc:docMk/>
            <pc:sldMk cId="330512170" sldId="285"/>
            <ac:spMk id="3" creationId="{3934F0B0-C699-6D15-4173-812320ECDDAB}"/>
          </ac:spMkLst>
        </pc:spChg>
        <pc:spChg chg="mod">
          <ac:chgData name="Arthur Chivinge" userId="1aa9e89d-6dc7-4be5-a3f5-05533f7554dd" providerId="ADAL" clId="{9FA5E0CD-784D-4998-AC6D-6755FDD68A63}" dt="2025-11-24T01:48:45.705" v="1992" actId="20577"/>
          <ac:spMkLst>
            <pc:docMk/>
            <pc:sldMk cId="330512170" sldId="285"/>
            <ac:spMk id="7" creationId="{E7883DCD-FDDC-062B-9BCD-3EBAF1073A59}"/>
          </ac:spMkLst>
        </pc:spChg>
      </pc:sldChg>
      <pc:sldChg chg="modSp add mod ord">
        <pc:chgData name="Arthur Chivinge" userId="1aa9e89d-6dc7-4be5-a3f5-05533f7554dd" providerId="ADAL" clId="{9FA5E0CD-784D-4998-AC6D-6755FDD68A63}" dt="2025-11-24T02:47:14.864" v="2058" actId="20577"/>
        <pc:sldMkLst>
          <pc:docMk/>
          <pc:sldMk cId="3532535555" sldId="286"/>
        </pc:sldMkLst>
        <pc:spChg chg="mod">
          <ac:chgData name="Arthur Chivinge" userId="1aa9e89d-6dc7-4be5-a3f5-05533f7554dd" providerId="ADAL" clId="{9FA5E0CD-784D-4998-AC6D-6755FDD68A63}" dt="2025-11-24T02:45:49.044" v="2009"/>
          <ac:spMkLst>
            <pc:docMk/>
            <pc:sldMk cId="3532535555" sldId="286"/>
            <ac:spMk id="2" creationId="{AE1F8E90-365F-A59A-A462-24BAEE58F7BB}"/>
          </ac:spMkLst>
        </pc:spChg>
        <pc:spChg chg="mod">
          <ac:chgData name="Arthur Chivinge" userId="1aa9e89d-6dc7-4be5-a3f5-05533f7554dd" providerId="ADAL" clId="{9FA5E0CD-784D-4998-AC6D-6755FDD68A63}" dt="2025-11-24T02:46:59.756" v="2014" actId="14100"/>
          <ac:spMkLst>
            <pc:docMk/>
            <pc:sldMk cId="3532535555" sldId="286"/>
            <ac:spMk id="3" creationId="{FDB89754-CC74-B5B3-DB90-3B42B8F55FDC}"/>
          </ac:spMkLst>
        </pc:spChg>
        <pc:spChg chg="mod">
          <ac:chgData name="Arthur Chivinge" userId="1aa9e89d-6dc7-4be5-a3f5-05533f7554dd" providerId="ADAL" clId="{9FA5E0CD-784D-4998-AC6D-6755FDD68A63}" dt="2025-11-24T02:47:14.864" v="2058" actId="20577"/>
          <ac:spMkLst>
            <pc:docMk/>
            <pc:sldMk cId="3532535555" sldId="286"/>
            <ac:spMk id="7" creationId="{25BCBAB3-6C11-EA23-5A03-FBCE6772D65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C746-11A7-426C-9D0F-1712141925E9}" type="datetimeFigureOut">
              <a:rPr lang="en-AU" smtClean="0"/>
              <a:t>24/11/2025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08625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488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EB84E-C19F-43E2-BF72-C469AE83CA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410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decisions.com.au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0520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084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 stands for SET RIGHT FRAME.</a:t>
            </a:r>
            <a:r>
              <a:rPr lang="en-US" dirty="0"/>
              <a:t> Before you solve, you must align. We facilitate a robust </a:t>
            </a:r>
            <a:r>
              <a:rPr lang="en-US" b="1" dirty="0"/>
              <a:t>Decision Framing Workshop</a:t>
            </a:r>
            <a:r>
              <a:rPr lang="en-US" dirty="0"/>
              <a:t> to align your executives on the core issue, explicitly define interconnected choices, and identify the requirements and risks that shape the value statement.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0439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141C0-E26D-BC9E-2ADE-04F6F3B93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66CA27-28A9-6B6A-38DA-2B4BF063F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E0F16-F5E6-53B7-EE7C-C75E141BFD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 is for IDENTIFY ALTERNATIVES.</a:t>
            </a:r>
            <a:r>
              <a:rPr lang="en-US" dirty="0"/>
              <a:t> A decision is only as good as the options you consider. We help you define coherent, structured choices, including the crucial </a:t>
            </a:r>
            <a:r>
              <a:rPr lang="en-US" b="1" dirty="0"/>
              <a:t>'Do Nothing' option</a:t>
            </a:r>
            <a:r>
              <a:rPr lang="en-US" dirty="0"/>
              <a:t> for accurate comparison.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3C532-7FB3-8118-160E-472F6565BB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7929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F9892-BBA0-E92F-DD6A-5F0DE7F2A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14E856-8A8A-3A37-39B0-568C099E3B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153CE1-41F6-E37D-D9DF-634B6F866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 is for BE MINDFUL OF BIAS.</a:t>
            </a:r>
            <a:r>
              <a:rPr lang="en-US" dirty="0"/>
              <a:t> Our brains are wired for shortcuts, and those biases (whether cognitive or group-driven) can sabotage even the best data. We use structured debiasing strategies to challenge groupthink and ensure your team is looking at the problem objectively.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312E3-0633-FF41-A80C-3956266BE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3115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F621D-E3D6-9D4A-3932-B6BC29134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E08A50-1BCE-4016-9BC0-3BDC4A2F3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6AC0CB-6354-7D8C-A204-D825DF058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U is for UNDERSTAND UNCERTAINTY.</a:t>
            </a:r>
            <a:r>
              <a:rPr lang="en-US" dirty="0"/>
              <a:t> Use the right tool for the problem at hand. There’s not one size fits all tool. 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0CAC7-BEA0-2D68-3D30-AA931635E7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436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858EA-9111-E748-FA66-59E097FF4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8A12F1-2AD1-6CD2-7A55-D09932CBD3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82BEF2-3A85-7420-89B5-7E30D84427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 is for DECIDE.</a:t>
            </a:r>
            <a:r>
              <a:rPr lang="en-US" dirty="0"/>
              <a:t> This is the moment of commitment. Based on the rigorous analysis and quantified uncertainties, we use </a:t>
            </a:r>
            <a:r>
              <a:rPr lang="en-US" b="1" dirty="0"/>
              <a:t>trade-off analysis</a:t>
            </a:r>
            <a:r>
              <a:rPr lang="en-US" dirty="0"/>
              <a:t> against defined criteria (not just financial, but safety, strategic, and regulatory) to pinpoint the option with the highest expected value, giving you the certainty to </a:t>
            </a:r>
            <a:r>
              <a:rPr lang="en-US" b="1" dirty="0"/>
              <a:t>commit and defend</a:t>
            </a:r>
            <a:r>
              <a:rPr lang="en-US" dirty="0"/>
              <a:t> your choice.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F0AE3-6424-5009-3BA9-CE8FDF16F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400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080B9-E362-256D-3177-469FDA5C9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9ABBA7-6CA6-B37B-6017-8C9650CAD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347067-238C-07B4-1F4E-7596220FD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 is for IMPLEMENT and Iterate.</a:t>
            </a:r>
            <a:r>
              <a:rPr lang="en-US" dirty="0"/>
              <a:t> The decision isn't over when the paper is signed. We help you structure the implementation plan, potentially using </a:t>
            </a:r>
            <a:r>
              <a:rPr lang="en-US" b="1" dirty="0"/>
              <a:t>staged rollouts</a:t>
            </a:r>
            <a:r>
              <a:rPr lang="en-US" dirty="0"/>
              <a:t> or pilots, and build in </a:t>
            </a:r>
            <a:r>
              <a:rPr lang="en-US" b="1" dirty="0"/>
              <a:t>Lessons Learned</a:t>
            </a:r>
            <a:r>
              <a:rPr lang="en-US" dirty="0"/>
              <a:t> activities to continuously improve future decisions.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0C990-DDDD-A3D3-2D76-DCC9551B28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7039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Don't let uncertainty slow down your capital projects, strategic growth, or safety compliance. The </a:t>
            </a:r>
            <a:r>
              <a:rPr lang="en-US" b="1" dirty="0"/>
              <a:t>SABUDI Framework</a:t>
            </a:r>
            <a:r>
              <a:rPr lang="en-US" dirty="0"/>
              <a:t> is your blueprint for decision excellence.</a:t>
            </a:r>
          </a:p>
          <a:p>
            <a:endParaRPr lang="en-US" dirty="0"/>
          </a:p>
          <a:p>
            <a:r>
              <a:rPr lang="en-US" dirty="0"/>
              <a:t>Ready to upgrade your decision process? </a:t>
            </a:r>
            <a:r>
              <a:rPr lang="en-US" b="1" dirty="0"/>
              <a:t>Book your free 20-minute consultation with Chi Decisions today at </a:t>
            </a:r>
            <a:r>
              <a:rPr lang="en-AU" noProof="0">
                <a:hlinkClick r:id="rId3"/>
              </a:rPr>
              <a:t>www.chidecisions.com.au</a:t>
            </a:r>
            <a:r>
              <a:rPr lang="en-AU" noProof="0"/>
              <a:t>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EB84E-C19F-43E2-BF72-C469AE83CA6D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895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32A6B-2568-C873-C33E-2B5303A78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CD74D-80B0-0192-0E77-5557D4444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DC3D8-DA54-A1A2-1676-12036A31E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BCA30-FDD1-3492-F0E8-0A780F3AD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84B1D-6857-1CB5-11EC-35C0A3B57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05EFC-E95D-9B2E-7EFE-415ACBA31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CECC8-C018-1B4B-0ADA-9497EBD74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E8FFE-5429-6E19-2A2D-A702DA74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EA7CF-C9C5-C8AD-AB7F-B0283F8B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DBE1C-33FF-437D-A489-5359EECD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2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093EA5-99D6-7C55-D234-252F53420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2B3E7F-BBB9-F543-D751-A5172FDB2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AA0FF-4A1A-0DEC-2522-033C22F5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58D3A-0D18-67FD-DBFA-BF4D639FB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A2827-725D-C191-2E7F-59EF8AD7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1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315F-5DF6-5639-DC54-944427DE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B6322-EF7C-BC0A-CD80-357C56F23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47833-DEBA-16F8-2B7F-8FA55F743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2BCD5-53C5-DD96-BA71-68B3D8BF7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1DC8C-2293-6531-87DC-993CA23F1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1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CC71-E1A0-4AC4-4D56-899C30CCC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03FA9-EDAF-FB82-03AD-EF9690E91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C63CE-A20D-F289-4032-6B3032585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7A869-D850-09DA-74A0-2277E784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68C77-B711-DFC6-7652-B240F40A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5C37-42FB-4CDF-8025-FC0D9CA2D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9A32D-E586-B6B4-6968-C6DA7E4BD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696010-D575-7C53-BF88-5A270C36D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4E63E-10D8-E19C-6B38-8274AC9E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chi decisions | better decisions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462F2-5641-F853-8CA5-E830347D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chi decision </a:t>
            </a:r>
            <a:r>
              <a:rPr lang="en-US" dirty="0" err="1"/>
              <a:t>pty</a:t>
            </a:r>
            <a:r>
              <a:rPr lang="en-US" dirty="0"/>
              <a:t> ltd | </a:t>
            </a:r>
            <a:r>
              <a:rPr lang="en-US" dirty="0" err="1"/>
              <a:t>abn</a:t>
            </a:r>
            <a:r>
              <a:rPr lang="en-US" dirty="0"/>
              <a:t> 84 690 771 405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65669-9F4B-8A40-C864-34F5F986D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admin@chidecisions.com.au </a:t>
            </a:r>
          </a:p>
          <a:p>
            <a:r>
              <a:rPr lang="en-US" dirty="0"/>
              <a:t>+61 428 402 125</a:t>
            </a:r>
          </a:p>
        </p:txBody>
      </p:sp>
    </p:spTree>
    <p:extLst>
      <p:ext uri="{BB962C8B-B14F-4D97-AF65-F5344CB8AC3E}">
        <p14:creationId xmlns:p14="http://schemas.microsoft.com/office/powerpoint/2010/main" val="184218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A30DC-8899-68A0-1212-0C5743FC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AF919-BEAE-F8DD-F2C7-D0C40F5F1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4FC5B-17A0-612A-3BC4-0C89072CD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99538-6E3A-3D6B-366C-9E83E2B0EC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A04C5-D43E-A439-2CA6-201984B91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45CE8B-692A-3009-E6BC-D523CBBF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chi decisions | better decisions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ABEAEE-64D3-7D88-23D6-91F703DEC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chi decision </a:t>
            </a:r>
            <a:r>
              <a:rPr lang="en-US" dirty="0" err="1"/>
              <a:t>pty</a:t>
            </a:r>
            <a:r>
              <a:rPr lang="en-US" dirty="0"/>
              <a:t> ltd | </a:t>
            </a:r>
            <a:r>
              <a:rPr lang="en-US" dirty="0" err="1"/>
              <a:t>abn</a:t>
            </a:r>
            <a:r>
              <a:rPr lang="en-US" dirty="0"/>
              <a:t> 84 690 771 405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9404A-5521-A27D-2183-28F60003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admin@chidecisions.com.au </a:t>
            </a:r>
          </a:p>
          <a:p>
            <a:r>
              <a:rPr lang="en-US" dirty="0"/>
              <a:t>+61 428 402 125</a:t>
            </a:r>
          </a:p>
        </p:txBody>
      </p:sp>
    </p:spTree>
    <p:extLst>
      <p:ext uri="{BB962C8B-B14F-4D97-AF65-F5344CB8AC3E}">
        <p14:creationId xmlns:p14="http://schemas.microsoft.com/office/powerpoint/2010/main" val="367035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E068-EC22-1945-23B5-F6BD4BCF1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25B8A-ADE8-A473-0A3E-1A552AC0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045D7-9453-E906-1C4A-BB29DD51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56AFD7-DE6F-204F-AE41-A7AD8BAC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1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F55598-A6E1-58D5-9BED-0CED5515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0C8215-418F-AFAE-EBA5-73D9DA44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BF31D-AC01-3622-921C-F996E2A7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F11A6-6418-1316-0CB9-30C871442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15471-CCE4-6926-B089-88F179D2B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9A016-F048-75A9-58AF-0A5C3F5FB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33A58-B11A-AD55-98BA-9E06617AE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F2425-F20B-B2EB-1EFA-E5FD68E5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2972B-4D2F-E706-91C8-AEFE9A4BA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0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F68F-2703-71E8-EF14-6B10AB5A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6C00A-5DB2-F335-ADF3-76D664BCD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8896DA-A805-5867-7FA4-50D5936CE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63A5A-0871-1F1E-A3DA-A2057EA0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4CA8-1F44-46F8-BAD8-79CDB2E4521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43520-70AF-CDA3-7C39-AA92C760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63722-16E0-2B28-890C-AF9EAD5E8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C2F2F-51D4-489A-9E69-91B4525F6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13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2C420C-FBE2-5AB5-F4BA-55CA69CB4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2119E-75D1-B99B-298B-21820D6EA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6DBA5-DEBB-3D11-D7ED-D743278E2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chi decisions | better decisions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48D84-C2F3-BF41-13D8-8DAC5F8F5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chi decision </a:t>
            </a:r>
            <a:r>
              <a:rPr lang="en-US" dirty="0" err="1"/>
              <a:t>pty</a:t>
            </a:r>
            <a:r>
              <a:rPr lang="en-US" dirty="0"/>
              <a:t> ltd | </a:t>
            </a:r>
            <a:r>
              <a:rPr lang="en-US" dirty="0" err="1"/>
              <a:t>abn</a:t>
            </a:r>
            <a:r>
              <a:rPr lang="en-US" dirty="0"/>
              <a:t> 84 690 771 405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339FC-53C2-7B51-D68E-1857EEEDD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admin@chidecisions.com.au </a:t>
            </a:r>
          </a:p>
          <a:p>
            <a:r>
              <a:rPr lang="en-US" dirty="0"/>
              <a:t>+61 428 402 125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A2372B-7762-F5E4-34D3-62AD232AC80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165647" y="589406"/>
            <a:ext cx="2196779" cy="80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7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decisions.com.a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dmin@chidecisions.com.a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hidecisions.com.au/risk-or-decision-analysis-coaching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hyperlink" Target="https://calendly.com/admin-chidecisions/free-consultation" TargetMode="External"/><Relationship Id="rId12" Type="http://schemas.openxmlformats.org/officeDocument/2006/relationships/image" Target="../media/image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hyperlink" Target="http://www.chidecisions.com.au/" TargetMode="External"/><Relationship Id="rId4" Type="http://schemas.openxmlformats.org/officeDocument/2006/relationships/image" Target="../media/image3.svg"/><Relationship Id="rId9" Type="http://schemas.openxmlformats.org/officeDocument/2006/relationships/hyperlink" Target="mailto:admin@chidecisions.com.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3D81-1CB7-1678-3823-8D054B453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9215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AU" noProof="0" dirty="0">
                <a:solidFill>
                  <a:schemeClr val="accent2"/>
                </a:solidFill>
              </a:rPr>
              <a:t>Free Template</a:t>
            </a:r>
            <a:r>
              <a:rPr lang="en-AU" noProof="0" dirty="0"/>
              <a:t> </a:t>
            </a:r>
            <a:br>
              <a:rPr lang="en-AU" noProof="0" dirty="0"/>
            </a:br>
            <a:r>
              <a:rPr lang="en-AU" noProof="0" dirty="0"/>
              <a:t>Good Decision Making – SABUDI Decision Framework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C1FAF-DC6C-8BBD-BDB2-E60B20F15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6877"/>
            <a:ext cx="9144000" cy="1655762"/>
          </a:xfrm>
        </p:spPr>
        <p:txBody>
          <a:bodyPr/>
          <a:lstStyle/>
          <a:p>
            <a:pPr algn="r"/>
            <a:r>
              <a:rPr lang="en-AU" noProof="0" dirty="0"/>
              <a:t>Arthur Chivinge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81B814-DF56-5D7C-C222-8436DD9A1821}"/>
              </a:ext>
            </a:extLst>
          </p:cNvPr>
          <p:cNvSpPr txBox="1"/>
          <p:nvPr/>
        </p:nvSpPr>
        <p:spPr>
          <a:xfrm>
            <a:off x="1524000" y="655319"/>
            <a:ext cx="3980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2"/>
                </a:solidFill>
              </a:rPr>
              <a:t>“In the end, we are our choices.” </a:t>
            </a:r>
          </a:p>
          <a:p>
            <a:pPr algn="r"/>
            <a:r>
              <a:rPr lang="en-AU" dirty="0">
                <a:solidFill>
                  <a:srgbClr val="4A79AB"/>
                </a:solidFill>
              </a:rPr>
              <a:t>Jeff Bezos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579B7B-A5A6-53D3-C51D-8550D1B97358}"/>
              </a:ext>
            </a:extLst>
          </p:cNvPr>
          <p:cNvSpPr/>
          <p:nvPr/>
        </p:nvSpPr>
        <p:spPr>
          <a:xfrm>
            <a:off x="0" y="6176964"/>
            <a:ext cx="12192000" cy="681036"/>
          </a:xfrm>
          <a:prstGeom prst="rect">
            <a:avLst/>
          </a:prstGeom>
          <a:solidFill>
            <a:srgbClr val="4A79AB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chi decisions pty ltd | ABN 84 690 771 405 | </a:t>
            </a:r>
            <a:r>
              <a:rPr lang="en-AU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www.chidecisions.com.au</a:t>
            </a:r>
            <a:r>
              <a:rPr lang="en-AU" dirty="0">
                <a:solidFill>
                  <a:schemeClr val="bg1"/>
                </a:solidFill>
              </a:rPr>
              <a:t> | </a:t>
            </a:r>
            <a:r>
              <a:rPr lang="en-AU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admin@chidecisions.com.au</a:t>
            </a:r>
            <a:r>
              <a:rPr lang="en-AU" dirty="0">
                <a:solidFill>
                  <a:schemeClr val="bg1"/>
                </a:solidFill>
              </a:rPr>
              <a:t> | </a:t>
            </a:r>
            <a:r>
              <a:rPr lang="en-AU" dirty="0"/>
              <a:t>+61 428 402 125</a:t>
            </a:r>
          </a:p>
        </p:txBody>
      </p:sp>
    </p:spTree>
    <p:extLst>
      <p:ext uri="{BB962C8B-B14F-4D97-AF65-F5344CB8AC3E}">
        <p14:creationId xmlns:p14="http://schemas.microsoft.com/office/powerpoint/2010/main" val="101653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781CD-1580-3C0F-FA3E-3704D18D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Decide confidently using SABUDI</a:t>
            </a:r>
            <a:r>
              <a:rPr lang="en-AU" noProof="0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EFA3E-3CC0-AE9C-EF98-5DA829E6C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31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🔀Need to make an important business decision. </a:t>
            </a:r>
          </a:p>
          <a:p>
            <a:pPr marL="0" indent="0">
              <a:buNone/>
            </a:pPr>
            <a:r>
              <a:rPr lang="en-AU" dirty="0"/>
              <a:t>✅Use our free </a:t>
            </a:r>
            <a:r>
              <a:rPr lang="en-AU" b="1" dirty="0">
                <a:solidFill>
                  <a:schemeClr val="accent2"/>
                </a:solidFill>
              </a:rPr>
              <a:t>SABUDI template </a:t>
            </a:r>
            <a:r>
              <a:rPr lang="en-AU" dirty="0"/>
              <a:t>to guide you through your thinking. </a:t>
            </a:r>
          </a:p>
          <a:p>
            <a:pPr marL="0" indent="0">
              <a:buNone/>
            </a:pPr>
            <a:endParaRPr lang="en-AU" dirty="0"/>
          </a:p>
          <a:p>
            <a:pPr>
              <a:buFont typeface="Wingdings" panose="05000000000000000000" pitchFamily="2" charset="2"/>
              <a:buChar char="§"/>
            </a:pPr>
            <a:r>
              <a:rPr lang="en-AU" dirty="0"/>
              <a:t>S – </a:t>
            </a:r>
            <a:r>
              <a:rPr lang="en-AU" b="1" dirty="0">
                <a:solidFill>
                  <a:schemeClr val="accent2"/>
                </a:solidFill>
              </a:rPr>
              <a:t>S</a:t>
            </a:r>
            <a:r>
              <a:rPr lang="en-AU" dirty="0"/>
              <a:t>et the frame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noProof="0" dirty="0"/>
              <a:t>A – Identify </a:t>
            </a:r>
            <a:r>
              <a:rPr lang="en-AU" b="1" noProof="0" dirty="0">
                <a:solidFill>
                  <a:schemeClr val="accent2"/>
                </a:solidFill>
              </a:rPr>
              <a:t>A</a:t>
            </a:r>
            <a:r>
              <a:rPr lang="en-AU" noProof="0" dirty="0"/>
              <a:t>l</a:t>
            </a:r>
            <a:r>
              <a:rPr lang="en-AU" dirty="0" err="1"/>
              <a:t>ternatives</a:t>
            </a:r>
            <a:endParaRPr lang="en-AU" dirty="0"/>
          </a:p>
          <a:p>
            <a:pPr>
              <a:buFont typeface="Wingdings" panose="05000000000000000000" pitchFamily="2" charset="2"/>
              <a:buChar char="§"/>
            </a:pPr>
            <a:r>
              <a:rPr lang="en-AU" noProof="0" dirty="0"/>
              <a:t>B</a:t>
            </a:r>
            <a:r>
              <a:rPr lang="en-AU" dirty="0"/>
              <a:t> – Be Mindful of </a:t>
            </a:r>
            <a:r>
              <a:rPr lang="en-AU" b="1" dirty="0">
                <a:solidFill>
                  <a:schemeClr val="accent2"/>
                </a:solidFill>
              </a:rPr>
              <a:t>B</a:t>
            </a:r>
            <a:r>
              <a:rPr lang="en-AU" dirty="0"/>
              <a:t>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noProof="0" dirty="0"/>
              <a:t>U – Analyse Al</a:t>
            </a:r>
            <a:r>
              <a:rPr lang="en-AU" dirty="0" err="1"/>
              <a:t>ternatives</a:t>
            </a:r>
            <a:r>
              <a:rPr lang="en-AU" dirty="0"/>
              <a:t> Accounting for </a:t>
            </a:r>
            <a:r>
              <a:rPr lang="en-AU" b="1" dirty="0">
                <a:solidFill>
                  <a:schemeClr val="accent2"/>
                </a:solidFill>
              </a:rPr>
              <a:t>U</a:t>
            </a:r>
            <a:r>
              <a:rPr lang="en-AU" dirty="0"/>
              <a:t>ncertainty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noProof="0" dirty="0"/>
              <a:t>D</a:t>
            </a:r>
            <a:r>
              <a:rPr lang="en-AU" dirty="0"/>
              <a:t> – </a:t>
            </a:r>
            <a:r>
              <a:rPr lang="en-AU" b="1" dirty="0">
                <a:solidFill>
                  <a:schemeClr val="accent2"/>
                </a:solidFill>
              </a:rPr>
              <a:t>D</a:t>
            </a:r>
            <a:r>
              <a:rPr lang="en-AU" dirty="0"/>
              <a:t>ecide on Alternative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noProof="0" dirty="0"/>
              <a:t>I – </a:t>
            </a:r>
            <a:r>
              <a:rPr lang="en-AU" b="1" noProof="0" dirty="0">
                <a:solidFill>
                  <a:schemeClr val="accent2"/>
                </a:solidFill>
              </a:rPr>
              <a:t>I</a:t>
            </a:r>
            <a:r>
              <a:rPr lang="en-AU" noProof="0" dirty="0"/>
              <a:t>mplement and Iterate</a:t>
            </a:r>
          </a:p>
        </p:txBody>
      </p:sp>
    </p:spTree>
    <p:extLst>
      <p:ext uri="{BB962C8B-B14F-4D97-AF65-F5344CB8AC3E}">
        <p14:creationId xmlns:p14="http://schemas.microsoft.com/office/powerpoint/2010/main" val="184136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27590-A2D2-D0D0-C666-221C7390D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S – </a:t>
            </a:r>
            <a:r>
              <a:rPr lang="en-AU" b="1" noProof="0" dirty="0">
                <a:solidFill>
                  <a:schemeClr val="accent2"/>
                </a:solidFill>
              </a:rPr>
              <a:t>S</a:t>
            </a:r>
            <a:r>
              <a:rPr lang="en-AU" noProof="0" dirty="0"/>
              <a:t>et Right Frame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CB414-6AED-4E23-4A6C-1F41DCB6A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03"/>
            <a:ext cx="10515600" cy="1072174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altLang="en-US" sz="1600" dirty="0">
                <a:latin typeface="Bierstadt" panose="020B0004020202020204" pitchFamily="34" charset="0"/>
              </a:rPr>
              <a:t>What is the </a:t>
            </a:r>
            <a:r>
              <a:rPr lang="en-US" altLang="en-US" sz="1600" b="1" dirty="0">
                <a:latin typeface="Bierstadt" panose="020B0004020202020204" pitchFamily="34" charset="0"/>
              </a:rPr>
              <a:t>real problem or opportunity</a:t>
            </a:r>
            <a:r>
              <a:rPr lang="en-US" altLang="en-US" sz="1600" dirty="0">
                <a:latin typeface="Bierstadt" panose="020B0004020202020204" pitchFamily="34" charset="0"/>
              </a:rPr>
              <a:t> we are addressing (beyond the presenting issue)?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altLang="en-US" sz="1600" dirty="0">
                <a:latin typeface="Bierstadt" panose="020B0004020202020204" pitchFamily="34" charset="0"/>
              </a:rPr>
              <a:t>What are the </a:t>
            </a:r>
            <a:r>
              <a:rPr lang="en-US" altLang="en-US" sz="1600" b="1" dirty="0">
                <a:latin typeface="Bierstadt" panose="020B0004020202020204" pitchFamily="34" charset="0"/>
              </a:rPr>
              <a:t>non-negotiables and boundaries</a:t>
            </a:r>
            <a:r>
              <a:rPr lang="en-US" altLang="en-US" sz="1600" dirty="0">
                <a:latin typeface="Bierstadt" panose="020B0004020202020204" pitchFamily="34" charset="0"/>
              </a:rPr>
              <a:t> for this decision (e.g., time, cost, policies)?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What is the value statement and h</a:t>
            </a:r>
            <a:r>
              <a:rPr lang="en-US" altLang="en-US" sz="1600" dirty="0">
                <a:latin typeface="Bierstadt" panose="020B0004020202020204" pitchFamily="34" charset="0"/>
              </a:rPr>
              <a:t>ow will we </a:t>
            </a:r>
            <a:r>
              <a:rPr lang="en-US" altLang="en-US" sz="1600" b="1" dirty="0">
                <a:latin typeface="Bierstadt" panose="020B0004020202020204" pitchFamily="34" charset="0"/>
              </a:rPr>
              <a:t>measure success</a:t>
            </a:r>
            <a:r>
              <a:rPr lang="en-US" altLang="en-US" sz="1600" dirty="0">
                <a:latin typeface="Bierstadt" panose="020B0004020202020204" pitchFamily="34" charset="0"/>
              </a:rPr>
              <a:t> against our value statement (i.e., w</a:t>
            </a:r>
            <a:r>
              <a:rPr lang="en-US" sz="1600" dirty="0"/>
              <a:t>hat </a:t>
            </a:r>
            <a:r>
              <a:rPr lang="en-US" sz="1600" b="1" dirty="0"/>
              <a:t>criteria</a:t>
            </a:r>
            <a:r>
              <a:rPr lang="en-US" sz="1600" dirty="0"/>
              <a:t> will we use to select the best alternative (financial, strategic, qualitative)?</a:t>
            </a:r>
            <a:r>
              <a:rPr lang="en-US" altLang="en-US" sz="1600" dirty="0">
                <a:latin typeface="Bierstadt" panose="020B0004020202020204" pitchFamily="34" charset="0"/>
              </a:rPr>
              <a:t> </a:t>
            </a:r>
          </a:p>
          <a:p>
            <a:pPr marL="0" indent="0">
              <a:buNone/>
            </a:pP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8F1CB8-5EDE-5B79-2215-6B58648F8FFA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DA1D63C-8111-24E3-31C0-B9CFAAD49C7A}"/>
              </a:ext>
            </a:extLst>
          </p:cNvPr>
          <p:cNvSpPr txBox="1">
            <a:spLocks/>
          </p:cNvSpPr>
          <p:nvPr/>
        </p:nvSpPr>
        <p:spPr>
          <a:xfrm>
            <a:off x="838197" y="2467777"/>
            <a:ext cx="10960867" cy="39440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Value statement is 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281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C6D23-CDF4-5C6D-B4A2-449677F0E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98753-FC9F-E9A5-973D-10F7F0204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– Identify </a:t>
            </a:r>
            <a:r>
              <a:rPr lang="en-AU" b="1" dirty="0">
                <a:solidFill>
                  <a:schemeClr val="accent2"/>
                </a:solidFill>
              </a:rPr>
              <a:t>A</a:t>
            </a:r>
            <a:r>
              <a:rPr lang="en-AU" dirty="0"/>
              <a:t>lternatives</a:t>
            </a:r>
            <a:endParaRPr lang="en-AU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99A00-F6E9-D44E-137A-ED11BC3A2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03"/>
            <a:ext cx="10515600" cy="895541"/>
          </a:xfrm>
        </p:spPr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/>
              <a:t>💡</a:t>
            </a:r>
            <a:r>
              <a:rPr lang="en-US" altLang="en-US" sz="1600" dirty="0">
                <a:latin typeface="Arial" panose="020B0604020202020204" pitchFamily="34" charset="0"/>
              </a:rPr>
              <a:t>What are the </a:t>
            </a:r>
            <a:r>
              <a:rPr lang="en-US" altLang="en-US" sz="1600" b="1" dirty="0">
                <a:latin typeface="Arial" panose="020B0604020202020204" pitchFamily="34" charset="0"/>
              </a:rPr>
              <a:t>viable coherent alternatives</a:t>
            </a:r>
            <a:r>
              <a:rPr lang="en-US" altLang="en-US" sz="1600" dirty="0">
                <a:latin typeface="Arial" panose="020B0604020202020204" pitchFamily="34" charset="0"/>
              </a:rPr>
              <a:t> that meet the framing criteria? </a:t>
            </a:r>
            <a:r>
              <a:rPr lang="en-US" altLang="en-US" sz="1600" b="1" dirty="0">
                <a:latin typeface="Arial" panose="020B0604020202020204" pitchFamily="34" charset="0"/>
              </a:rPr>
              <a:t>Note: </a:t>
            </a:r>
            <a:r>
              <a:rPr lang="en-US" altLang="en-US" sz="1600" dirty="0">
                <a:latin typeface="Arial" panose="020B0604020202020204" pitchFamily="34" charset="0"/>
              </a:rPr>
              <a:t>Each alternative is made </a:t>
            </a:r>
            <a:r>
              <a:rPr lang="en-US" sz="1600" dirty="0">
                <a:latin typeface="Arial" panose="020B0604020202020204" pitchFamily="34" charset="0"/>
              </a:rPr>
              <a:t>up of multiple decision points or choices. Use strategy table to develop coherent alternatives. 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/>
              <a:t>💡 </a:t>
            </a:r>
            <a:r>
              <a:rPr lang="en-US" altLang="en-US" sz="1600" dirty="0">
                <a:latin typeface="Arial" panose="020B0604020202020204" pitchFamily="34" charset="0"/>
              </a:rPr>
              <a:t>Have we included a </a:t>
            </a:r>
            <a:r>
              <a:rPr lang="en-US" altLang="en-US" sz="1600" b="1" dirty="0">
                <a:latin typeface="Arial" panose="020B0604020202020204" pitchFamily="34" charset="0"/>
              </a:rPr>
              <a:t>“do nothing” alternative</a:t>
            </a:r>
            <a:r>
              <a:rPr lang="en-US" altLang="en-US" sz="1600" dirty="0">
                <a:latin typeface="Arial" panose="020B0604020202020204" pitchFamily="34" charset="0"/>
              </a:rPr>
              <a:t> for comparison?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/>
              <a:t>💡 </a:t>
            </a:r>
            <a:r>
              <a:rPr lang="en-US" altLang="en-US" sz="1600" dirty="0">
                <a:latin typeface="Arial" panose="020B0604020202020204" pitchFamily="34" charset="0"/>
              </a:rPr>
              <a:t>Are there any </a:t>
            </a:r>
            <a:r>
              <a:rPr lang="en-US" altLang="en-US" sz="1600" b="1" dirty="0">
                <a:latin typeface="Arial" panose="020B0604020202020204" pitchFamily="34" charset="0"/>
              </a:rPr>
              <a:t>creative or hybrid alternatives</a:t>
            </a:r>
            <a:r>
              <a:rPr lang="en-US" altLang="en-US" sz="1600" dirty="0">
                <a:latin typeface="Arial" panose="020B0604020202020204" pitchFamily="34" charset="0"/>
              </a:rPr>
              <a:t> we haven’t considered yet? </a:t>
            </a:r>
          </a:p>
          <a:p>
            <a:pPr marL="0" indent="0">
              <a:buNone/>
            </a:pP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36A1-3137-D93C-63C7-034BF26DB2D6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918216B-76AF-4723-10BF-104A4B17E507}"/>
              </a:ext>
            </a:extLst>
          </p:cNvPr>
          <p:cNvSpPr txBox="1">
            <a:spLocks/>
          </p:cNvSpPr>
          <p:nvPr/>
        </p:nvSpPr>
        <p:spPr>
          <a:xfrm>
            <a:off x="838197" y="2273395"/>
            <a:ext cx="10960867" cy="41384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Below are the coherent alternatives developed from the strategy table…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4831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63C15-5C9C-7202-6E59-5F52C7EFB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FDC07-8EC0-4883-F0F8-1D991F0C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 – Be Mindful of </a:t>
            </a:r>
            <a:r>
              <a:rPr lang="en-AU" b="1" dirty="0">
                <a:solidFill>
                  <a:schemeClr val="accent2"/>
                </a:solidFill>
              </a:rPr>
              <a:t>B</a:t>
            </a:r>
            <a:r>
              <a:rPr lang="en-AU" dirty="0"/>
              <a:t>ias</a:t>
            </a:r>
            <a:endParaRPr lang="en-AU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B860F-7A66-6403-CB9A-BF2EDB0ED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03"/>
            <a:ext cx="10515600" cy="895541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altLang="en-US" sz="1600" dirty="0">
                <a:latin typeface="Arial" panose="020B0604020202020204" pitchFamily="34" charset="0"/>
              </a:rPr>
              <a:t>What </a:t>
            </a:r>
            <a:r>
              <a:rPr lang="en-US" altLang="en-US" sz="1600" b="1" dirty="0">
                <a:latin typeface="Arial" panose="020B0604020202020204" pitchFamily="34" charset="0"/>
              </a:rPr>
              <a:t>motivational biases</a:t>
            </a:r>
            <a:r>
              <a:rPr lang="en-US" altLang="en-US" sz="1600" dirty="0">
                <a:latin typeface="Arial" panose="020B0604020202020204" pitchFamily="34" charset="0"/>
              </a:rPr>
              <a:t> (e.g., manager’s preferred solution) could influence this process?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altLang="en-US" sz="1600" dirty="0">
                <a:latin typeface="Arial" panose="020B0604020202020204" pitchFamily="34" charset="0"/>
              </a:rPr>
              <a:t>What </a:t>
            </a:r>
            <a:r>
              <a:rPr lang="en-US" altLang="en-US" sz="1600" b="1" dirty="0">
                <a:latin typeface="Arial" panose="020B0604020202020204" pitchFamily="34" charset="0"/>
              </a:rPr>
              <a:t>cognitive biases</a:t>
            </a:r>
            <a:r>
              <a:rPr lang="en-US" altLang="en-US" sz="1600" dirty="0">
                <a:latin typeface="Arial" panose="020B0604020202020204" pitchFamily="34" charset="0"/>
              </a:rPr>
              <a:t> (e.g., anchoring, overconfidence) might affect our analysis?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altLang="en-US" sz="1600" dirty="0">
                <a:latin typeface="Arial" panose="020B0604020202020204" pitchFamily="34" charset="0"/>
              </a:rPr>
              <a:t>How will we </a:t>
            </a:r>
            <a:r>
              <a:rPr lang="en-US" altLang="en-US" sz="1600" b="1" dirty="0">
                <a:latin typeface="Arial" panose="020B0604020202020204" pitchFamily="34" charset="0"/>
              </a:rPr>
              <a:t>actively counter these biases</a:t>
            </a:r>
            <a:r>
              <a:rPr lang="en-US" altLang="en-US" sz="1600" dirty="0">
                <a:latin typeface="Arial" panose="020B0604020202020204" pitchFamily="34" charset="0"/>
              </a:rPr>
              <a:t> (e.g., independent reviews, pre-mortems)? </a:t>
            </a:r>
          </a:p>
          <a:p>
            <a:pPr marL="0" indent="0">
              <a:buNone/>
            </a:pP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49686E2-5062-87F7-1D53-ECC419A2AB14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811976-1420-777F-8A1D-E7CD7A4A7F43}"/>
              </a:ext>
            </a:extLst>
          </p:cNvPr>
          <p:cNvSpPr txBox="1">
            <a:spLocks/>
          </p:cNvSpPr>
          <p:nvPr/>
        </p:nvSpPr>
        <p:spPr>
          <a:xfrm>
            <a:off x="838197" y="2273395"/>
            <a:ext cx="10960867" cy="41384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We will conduct the following to minimise the impact of bias in…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21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049E2-565D-BA03-3F5E-3AB1D5D8A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697BE-53FC-00B1-8955-383E27487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 – Analyse Alternatives Accounting for </a:t>
            </a:r>
            <a:r>
              <a:rPr lang="en-AU" b="1" dirty="0">
                <a:solidFill>
                  <a:schemeClr val="accent2"/>
                </a:solidFill>
              </a:rPr>
              <a:t>U</a:t>
            </a:r>
            <a:r>
              <a:rPr lang="en-AU" dirty="0"/>
              <a:t>ncertainty</a:t>
            </a:r>
            <a:endParaRPr lang="en-AU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6BE71-FEF1-C433-F4ED-E68C6C4A2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824"/>
            <a:ext cx="10515600" cy="895541"/>
          </a:xfrm>
        </p:spPr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sz="1600" dirty="0"/>
              <a:t>What are the </a:t>
            </a:r>
            <a:r>
              <a:rPr lang="en-US" sz="1600" b="1" dirty="0"/>
              <a:t>key uncertainties</a:t>
            </a:r>
            <a:r>
              <a:rPr lang="en-US" sz="1600" dirty="0"/>
              <a:t> that could affect outcomes?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altLang="en-US" sz="1600" dirty="0">
                <a:latin typeface="Bierstadt" panose="020B0004020202020204" pitchFamily="34" charset="0"/>
              </a:rPr>
              <a:t>Which analysis tools will we use to analyse impact of uncertainty (e.g., scenario planning, decision matrix, Monte Carlo simulation and sensitivity analysis or any other risk analysis tool)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sz="1600" dirty="0"/>
              <a:t>What are the key  </a:t>
            </a:r>
            <a:r>
              <a:rPr lang="en-US" sz="1600" b="1" dirty="0"/>
              <a:t>assumptions</a:t>
            </a:r>
            <a:r>
              <a:rPr lang="en-US" sz="1600" dirty="0"/>
              <a:t> and ranges for uncertain inputs and how have they been validated</a:t>
            </a:r>
            <a:r>
              <a:rPr lang="en-US" altLang="en-US" sz="1600" dirty="0">
                <a:latin typeface="Bierstadt" panose="020B0004020202020204" pitchFamily="34" charset="0"/>
              </a:rPr>
              <a:t>? </a:t>
            </a:r>
          </a:p>
          <a:p>
            <a:pPr marL="0" indent="0">
              <a:buNone/>
            </a:pP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B38F67-D42E-BEE8-DCCC-5DB66A6A80A6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127B9A8-0E1B-B9B6-F0A7-74569780786D}"/>
              </a:ext>
            </a:extLst>
          </p:cNvPr>
          <p:cNvSpPr txBox="1">
            <a:spLocks/>
          </p:cNvSpPr>
          <p:nvPr/>
        </p:nvSpPr>
        <p:spPr>
          <a:xfrm>
            <a:off x="838197" y="2467777"/>
            <a:ext cx="10960867" cy="39440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Key uncertainties are…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750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15EC0-FEC1-C991-DCB5-4DF3C1672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37A3E-95CC-DA98-03A0-264BAF44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 – </a:t>
            </a:r>
            <a:r>
              <a:rPr lang="en-AU" b="1" dirty="0">
                <a:solidFill>
                  <a:schemeClr val="accent2"/>
                </a:solidFill>
              </a:rPr>
              <a:t>D</a:t>
            </a:r>
            <a:r>
              <a:rPr lang="en-AU" dirty="0"/>
              <a:t>ecide on Alternative</a:t>
            </a:r>
            <a:endParaRPr lang="en-AU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4F0B0-C699-6D15-4173-812320ECD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03"/>
            <a:ext cx="10515600" cy="895541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sz="1600" dirty="0"/>
              <a:t>Does the recommended alternative </a:t>
            </a:r>
            <a:r>
              <a:rPr lang="en-US" sz="1600" b="1" dirty="0"/>
              <a:t>align with the framing statement and stakeholder priorities</a:t>
            </a:r>
            <a:r>
              <a:rPr lang="en-US" sz="1600" dirty="0"/>
              <a:t>?</a:t>
            </a:r>
            <a:endParaRPr lang="en-US" altLang="en-US" sz="1600" dirty="0">
              <a:latin typeface="Bierstadt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altLang="en-US" sz="1600" dirty="0">
                <a:latin typeface="Bierstadt" panose="020B0004020202020204" pitchFamily="34" charset="0"/>
              </a:rPr>
              <a:t>Does the alternative align with the criteria (financial, strategic, qualitative)?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sz="1600" dirty="0"/>
              <a:t>How has the </a:t>
            </a:r>
            <a:r>
              <a:rPr lang="en-US" sz="1600" b="1" dirty="0"/>
              <a:t>trade-off </a:t>
            </a:r>
            <a:r>
              <a:rPr lang="en-US" sz="1600" dirty="0"/>
              <a:t>between competing objectives been accounted for</a:t>
            </a:r>
            <a:r>
              <a:rPr lang="en-US" altLang="en-US" sz="1600" dirty="0">
                <a:latin typeface="Bierstadt" panose="020B0004020202020204" pitchFamily="34" charset="0"/>
              </a:rPr>
              <a:t>? </a:t>
            </a:r>
          </a:p>
          <a:p>
            <a:pPr marL="0" indent="0">
              <a:buNone/>
            </a:pP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E8CBEE-6DE9-DDC2-FC76-9700D0F7DC87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883DCD-FDDC-062B-9BCD-3EBAF1073A59}"/>
              </a:ext>
            </a:extLst>
          </p:cNvPr>
          <p:cNvSpPr txBox="1">
            <a:spLocks/>
          </p:cNvSpPr>
          <p:nvPr/>
        </p:nvSpPr>
        <p:spPr>
          <a:xfrm>
            <a:off x="838197" y="2273395"/>
            <a:ext cx="10960867" cy="41384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The recommended alternative is…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512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E4DAB-5007-D5CA-A083-E0F4978A6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F8E90-365F-A59A-A462-24BAEE58F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 – </a:t>
            </a:r>
            <a:r>
              <a:rPr lang="en-AU" b="1" dirty="0">
                <a:solidFill>
                  <a:schemeClr val="accent2"/>
                </a:solidFill>
              </a:rPr>
              <a:t>I</a:t>
            </a:r>
            <a:r>
              <a:rPr lang="en-AU" dirty="0"/>
              <a:t>mplement and </a:t>
            </a:r>
            <a:r>
              <a:rPr lang="en-AU" b="1" dirty="0">
                <a:solidFill>
                  <a:schemeClr val="accent2"/>
                </a:solidFill>
              </a:rPr>
              <a:t>I</a:t>
            </a:r>
            <a:r>
              <a:rPr lang="en-AU" dirty="0"/>
              <a:t>terate</a:t>
            </a:r>
            <a:endParaRPr lang="en-AU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89754-CC74-B5B3-DB90-3B42B8F55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03"/>
            <a:ext cx="10515600" cy="877792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</a:t>
            </a:r>
            <a:r>
              <a:rPr lang="en-US" sz="1600" dirty="0"/>
              <a:t>What is the </a:t>
            </a:r>
            <a:r>
              <a:rPr lang="en-US" sz="1600" b="1" dirty="0"/>
              <a:t>implementation plan</a:t>
            </a:r>
            <a:r>
              <a:rPr lang="en-US" sz="1600" dirty="0"/>
              <a:t>, and who is accountable for delivery?</a:t>
            </a:r>
            <a:endParaRPr lang="en-US" altLang="en-US" sz="1600" dirty="0">
              <a:latin typeface="Bierstadt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sz="1600" dirty="0"/>
              <a:t>How will we </a:t>
            </a:r>
            <a:r>
              <a:rPr lang="en-US" sz="1600" b="1" dirty="0"/>
              <a:t>capture lessons learned</a:t>
            </a:r>
            <a:r>
              <a:rPr lang="en-US" sz="1600" dirty="0"/>
              <a:t> during and after implementation?</a:t>
            </a:r>
            <a:endParaRPr lang="en-US" altLang="en-US" sz="1600" dirty="0">
              <a:latin typeface="Bierstadt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AU" sz="1600" dirty="0">
                <a:latin typeface="Bierstadt" panose="020B0004020202020204" pitchFamily="34" charset="0"/>
              </a:rPr>
              <a:t>💡 </a:t>
            </a:r>
            <a:r>
              <a:rPr lang="en-US" sz="1600" dirty="0"/>
              <a:t>What </a:t>
            </a:r>
            <a:r>
              <a:rPr lang="en-US" sz="1600" b="1" dirty="0"/>
              <a:t>metrics or benchmarks</a:t>
            </a:r>
            <a:r>
              <a:rPr lang="en-US" sz="1600" dirty="0"/>
              <a:t> will we track to evaluate success and inform future decisions?</a:t>
            </a:r>
            <a:endParaRPr lang="en-AU" sz="1600" dirty="0">
              <a:latin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FBA5B8-4871-656E-6E30-AB7551E2B228}"/>
              </a:ext>
            </a:extLst>
          </p:cNvPr>
          <p:cNvSpPr txBox="1">
            <a:spLocks/>
          </p:cNvSpPr>
          <p:nvPr/>
        </p:nvSpPr>
        <p:spPr>
          <a:xfrm>
            <a:off x="838199" y="2273395"/>
            <a:ext cx="10883747" cy="4219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BCBAB3-6C11-EA23-5A03-FBCE6772D653}"/>
              </a:ext>
            </a:extLst>
          </p:cNvPr>
          <p:cNvSpPr txBox="1">
            <a:spLocks/>
          </p:cNvSpPr>
          <p:nvPr/>
        </p:nvSpPr>
        <p:spPr>
          <a:xfrm>
            <a:off x="838197" y="2273395"/>
            <a:ext cx="10960867" cy="41384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AU" altLang="en-US" sz="1600" dirty="0">
                <a:latin typeface="Arial" panose="020B0604020202020204" pitchFamily="34" charset="0"/>
              </a:rPr>
              <a:t>Implementation plan is summarised below…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2535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7801A-8695-C59D-28B9-9EF80E9B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For more on decision making…</a:t>
            </a:r>
            <a:endParaRPr lang="en-US" dirty="0"/>
          </a:p>
        </p:txBody>
      </p:sp>
      <p:pic>
        <p:nvPicPr>
          <p:cNvPr id="7" name="Graphic 6" descr="Email with solid fill">
            <a:extLst>
              <a:ext uri="{FF2B5EF4-FFF2-40B4-BE49-F238E27FC236}">
                <a16:creationId xmlns:a16="http://schemas.microsoft.com/office/drawing/2014/main" id="{9011F1EE-6CD1-9392-2627-6FCBED5D6B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3220" y="4094545"/>
            <a:ext cx="282677" cy="282677"/>
          </a:xfrm>
          <a:prstGeom prst="rect">
            <a:avLst/>
          </a:prstGeom>
        </p:spPr>
      </p:pic>
      <p:pic>
        <p:nvPicPr>
          <p:cNvPr id="9" name="Graphic 8" descr="Smart Phone with solid fill">
            <a:extLst>
              <a:ext uri="{FF2B5EF4-FFF2-40B4-BE49-F238E27FC236}">
                <a16:creationId xmlns:a16="http://schemas.microsoft.com/office/drawing/2014/main" id="{1A81F08F-2A38-B6A2-7DC1-318D996A0C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1265" y="4551487"/>
            <a:ext cx="351503" cy="351503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9CAA94-B292-5257-E704-99D61BD99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4355" y="1450161"/>
            <a:ext cx="1058688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Book </a:t>
            </a:r>
            <a:r>
              <a:rPr lang="en-AU" dirty="0">
                <a:hlinkClick r:id="rId7"/>
              </a:rPr>
              <a:t>here</a:t>
            </a:r>
            <a:r>
              <a:rPr lang="en-AU" dirty="0"/>
              <a:t> for a free 20-minute consultation. </a:t>
            </a:r>
          </a:p>
          <a:p>
            <a:pPr marL="0" indent="0">
              <a:buNone/>
            </a:pPr>
            <a:r>
              <a:rPr lang="en-AU" dirty="0"/>
              <a:t>Book </a:t>
            </a:r>
            <a:r>
              <a:rPr lang="en-AU" dirty="0">
                <a:hlinkClick r:id="rId8"/>
              </a:rPr>
              <a:t>here</a:t>
            </a:r>
            <a:r>
              <a:rPr lang="en-AU" dirty="0"/>
              <a:t> for a 45-minute coaching session. </a:t>
            </a:r>
          </a:p>
          <a:p>
            <a:pPr marL="0" indent="0">
              <a:buNone/>
            </a:pPr>
            <a:endParaRPr lang="en-AU" noProof="0" dirty="0"/>
          </a:p>
          <a:p>
            <a:pPr marL="0" indent="0">
              <a:buNone/>
            </a:pPr>
            <a:r>
              <a:rPr lang="en-AU" b="1" noProof="0" dirty="0"/>
              <a:t>Contact</a:t>
            </a:r>
          </a:p>
          <a:p>
            <a:pPr marL="0" indent="0">
              <a:buNone/>
            </a:pPr>
            <a:r>
              <a:rPr lang="en-AU" noProof="0" dirty="0"/>
              <a:t>      </a:t>
            </a:r>
            <a:r>
              <a:rPr lang="en-AU" noProof="0" dirty="0">
                <a:hlinkClick r:id="rId9"/>
              </a:rPr>
              <a:t>admin@chidecisions.com.au</a:t>
            </a:r>
            <a:r>
              <a:rPr lang="en-AU" noProof="0" dirty="0"/>
              <a:t> </a:t>
            </a:r>
          </a:p>
          <a:p>
            <a:pPr marL="0" indent="0">
              <a:buNone/>
            </a:pPr>
            <a:r>
              <a:rPr lang="en-AU" noProof="0" dirty="0"/>
              <a:t>      +61 428 402 125 </a:t>
            </a:r>
          </a:p>
          <a:p>
            <a:pPr marL="0" indent="0">
              <a:buNone/>
            </a:pPr>
            <a:r>
              <a:rPr lang="en-AU" noProof="0" dirty="0"/>
              <a:t>       </a:t>
            </a:r>
            <a:r>
              <a:rPr lang="en-AU" noProof="0" dirty="0">
                <a:hlinkClick r:id="rId10"/>
              </a:rPr>
              <a:t>www.chidecisions.com.au</a:t>
            </a:r>
            <a:r>
              <a:rPr lang="en-AU" noProof="0" dirty="0"/>
              <a:t> </a:t>
            </a:r>
          </a:p>
          <a:p>
            <a:pPr marL="0" indent="0">
              <a:buNone/>
            </a:pPr>
            <a:endParaRPr lang="en-AU" noProof="0" dirty="0"/>
          </a:p>
          <a:p>
            <a:pPr marL="0" indent="0">
              <a:buNone/>
            </a:pPr>
            <a:endParaRPr lang="en-AU" noProof="0" dirty="0"/>
          </a:p>
          <a:p>
            <a:pPr marL="0" indent="0">
              <a:buNone/>
            </a:pPr>
            <a:endParaRPr lang="en-AU" noProof="0" dirty="0"/>
          </a:p>
        </p:txBody>
      </p:sp>
      <p:pic>
        <p:nvPicPr>
          <p:cNvPr id="11" name="Graphic 10" descr="Internet with solid fill">
            <a:extLst>
              <a:ext uri="{FF2B5EF4-FFF2-40B4-BE49-F238E27FC236}">
                <a16:creationId xmlns:a16="http://schemas.microsoft.com/office/drawing/2014/main" id="{2F7EF4F9-87E5-C123-DB98-F5B677B590A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8973" y="5096919"/>
            <a:ext cx="366252" cy="3662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9F88402-E381-09E5-753E-AE509A6B9A21}"/>
              </a:ext>
            </a:extLst>
          </p:cNvPr>
          <p:cNvSpPr/>
          <p:nvPr/>
        </p:nvSpPr>
        <p:spPr>
          <a:xfrm>
            <a:off x="0" y="6176964"/>
            <a:ext cx="12192000" cy="681036"/>
          </a:xfrm>
          <a:prstGeom prst="rect">
            <a:avLst/>
          </a:prstGeom>
          <a:solidFill>
            <a:srgbClr val="4A79AB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chi decisions pty ltd | ABN 84 690 771 405 | </a:t>
            </a:r>
            <a:r>
              <a:rPr lang="en-AU" dirty="0">
                <a:solidFill>
                  <a:schemeClr val="bg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www.chidecisions.com.au</a:t>
            </a:r>
            <a:r>
              <a:rPr lang="en-AU" dirty="0">
                <a:solidFill>
                  <a:schemeClr val="bg1"/>
                </a:solidFill>
              </a:rPr>
              <a:t> | </a:t>
            </a:r>
            <a:r>
              <a:rPr lang="en-AU" dirty="0">
                <a:solidFill>
                  <a:schemeClr val="bg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admin@chidecisions.com.au</a:t>
            </a:r>
            <a:r>
              <a:rPr lang="en-AU" dirty="0">
                <a:solidFill>
                  <a:schemeClr val="bg1"/>
                </a:solidFill>
              </a:rPr>
              <a:t> | </a:t>
            </a:r>
            <a:r>
              <a:rPr lang="en-AU" dirty="0"/>
              <a:t>+61 428 402 125</a:t>
            </a:r>
          </a:p>
        </p:txBody>
      </p:sp>
      <p:pic>
        <p:nvPicPr>
          <p:cNvPr id="4" name="Picture 3" descr="A qr code with a blue circle&#10;&#10;AI-generated content may be incorrect.">
            <a:extLst>
              <a:ext uri="{FF2B5EF4-FFF2-40B4-BE49-F238E27FC236}">
                <a16:creationId xmlns:a16="http://schemas.microsoft.com/office/drawing/2014/main" id="{A9FFD200-41C6-681B-A35F-98C4E8F0BB9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20" t="51090" r="6888" b="11173"/>
          <a:stretch>
            <a:fillRect/>
          </a:stretch>
        </p:blipFill>
        <p:spPr>
          <a:xfrm>
            <a:off x="9551244" y="3855905"/>
            <a:ext cx="1656401" cy="168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19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AD186698-930B-450C-9558-AA9A7054F052}" vid="{0A0CFA74-B16D-46BA-A47A-9644121444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Rev C</Template>
  <TotalTime>227</TotalTime>
  <Words>932</Words>
  <Application>Microsoft Office PowerPoint</Application>
  <PresentationFormat>Widescreen</PresentationFormat>
  <Paragraphs>74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Bierstadt</vt:lpstr>
      <vt:lpstr>Wingdings</vt:lpstr>
      <vt:lpstr>Office Theme</vt:lpstr>
      <vt:lpstr>Free Template  Good Decision Making – SABUDI Decision Framework</vt:lpstr>
      <vt:lpstr>Decide confidently using SABUDI…</vt:lpstr>
      <vt:lpstr>S – Set Right Frame</vt:lpstr>
      <vt:lpstr>A – Identify Alternatives</vt:lpstr>
      <vt:lpstr>B – Be Mindful of Bias</vt:lpstr>
      <vt:lpstr>U – Analyse Alternatives Accounting for Uncertainty</vt:lpstr>
      <vt:lpstr>D – Decide on Alternative</vt:lpstr>
      <vt:lpstr>I – Implement and Iterate</vt:lpstr>
      <vt:lpstr>For more on decision making…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Arthur Chivinge</dc:creator>
  <cp:lastModifiedBy>Arthur Chivinge</cp:lastModifiedBy>
  <cp:revision>1</cp:revision>
  <cp:lastPrinted>2025-10-16T04:28:32Z</cp:lastPrinted>
  <dcterms:created xsi:type="dcterms:W3CDTF">2025-10-22T04:26:49Z</dcterms:created>
  <dcterms:modified xsi:type="dcterms:W3CDTF">2025-11-24T03:31:38Z</dcterms:modified>
</cp:coreProperties>
</file>