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DM Sans" charset="1" panose="00000000000000000000"/>
      <p:regular r:id="rId8"/>
    </p:embeddedFont>
    <p:embeddedFont>
      <p:font typeface="Agrandir" charset="1" panose="00000500000000000000"/>
      <p:regular r:id="rId9"/>
    </p:embeddedFont>
    <p:embeddedFont>
      <p:font typeface="Agrandir Bold" charset="1" panose="000008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png" Type="http://schemas.openxmlformats.org/officeDocument/2006/relationships/image"/><Relationship Id="rId24" Target="../media/image23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png" Type="http://schemas.openxmlformats.org/officeDocument/2006/relationships/image"/><Relationship Id="rId12" Target="../media/image23.svg" Type="http://schemas.openxmlformats.org/officeDocument/2006/relationships/image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.png" Type="http://schemas.openxmlformats.org/officeDocument/2006/relationships/image"/><Relationship Id="rId9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CD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0472255">
            <a:off x="15552867" y="-1626397"/>
            <a:ext cx="5396459" cy="4114800"/>
          </a:xfrm>
          <a:custGeom>
            <a:avLst/>
            <a:gdLst/>
            <a:ahLst/>
            <a:cxnLst/>
            <a:rect r="r" b="b" t="t" l="l"/>
            <a:pathLst>
              <a:path h="4114800" w="5396459">
                <a:moveTo>
                  <a:pt x="0" y="0"/>
                </a:moveTo>
                <a:lnTo>
                  <a:pt x="5396459" y="0"/>
                </a:lnTo>
                <a:lnTo>
                  <a:pt x="539645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7239578">
            <a:off x="-916157" y="-1028700"/>
            <a:ext cx="2227136" cy="4114800"/>
          </a:xfrm>
          <a:custGeom>
            <a:avLst/>
            <a:gdLst/>
            <a:ahLst/>
            <a:cxnLst/>
            <a:rect r="r" b="b" t="t" l="l"/>
            <a:pathLst>
              <a:path h="4114800" w="2227136">
                <a:moveTo>
                  <a:pt x="0" y="0"/>
                </a:moveTo>
                <a:lnTo>
                  <a:pt x="2227136" y="0"/>
                </a:lnTo>
                <a:lnTo>
                  <a:pt x="22271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0252938">
            <a:off x="9259859" y="-1552077"/>
            <a:ext cx="4257941" cy="2458961"/>
          </a:xfrm>
          <a:custGeom>
            <a:avLst/>
            <a:gdLst/>
            <a:ahLst/>
            <a:cxnLst/>
            <a:rect r="r" b="b" t="t" l="l"/>
            <a:pathLst>
              <a:path h="2458961" w="4257941">
                <a:moveTo>
                  <a:pt x="0" y="0"/>
                </a:moveTo>
                <a:lnTo>
                  <a:pt x="4257941" y="0"/>
                </a:lnTo>
                <a:lnTo>
                  <a:pt x="4257941" y="2458961"/>
                </a:lnTo>
                <a:lnTo>
                  <a:pt x="0" y="24589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947534">
            <a:off x="3555012" y="-2929516"/>
            <a:ext cx="2978086" cy="4114800"/>
          </a:xfrm>
          <a:custGeom>
            <a:avLst/>
            <a:gdLst/>
            <a:ahLst/>
            <a:cxnLst/>
            <a:rect r="r" b="b" t="t" l="l"/>
            <a:pathLst>
              <a:path h="4114800" w="2978086">
                <a:moveTo>
                  <a:pt x="0" y="0"/>
                </a:moveTo>
                <a:lnTo>
                  <a:pt x="2978087" y="0"/>
                </a:lnTo>
                <a:lnTo>
                  <a:pt x="29780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476562" y="7799941"/>
            <a:ext cx="2978086" cy="4114800"/>
          </a:xfrm>
          <a:custGeom>
            <a:avLst/>
            <a:gdLst/>
            <a:ahLst/>
            <a:cxnLst/>
            <a:rect r="r" b="b" t="t" l="l"/>
            <a:pathLst>
              <a:path h="4114800" w="2978086">
                <a:moveTo>
                  <a:pt x="0" y="0"/>
                </a:moveTo>
                <a:lnTo>
                  <a:pt x="2978087" y="0"/>
                </a:lnTo>
                <a:lnTo>
                  <a:pt x="29780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9994124">
            <a:off x="5217334" y="9355547"/>
            <a:ext cx="5875677" cy="3238967"/>
          </a:xfrm>
          <a:custGeom>
            <a:avLst/>
            <a:gdLst/>
            <a:ahLst/>
            <a:cxnLst/>
            <a:rect r="r" b="b" t="t" l="l"/>
            <a:pathLst>
              <a:path h="3238967" w="5875677">
                <a:moveTo>
                  <a:pt x="0" y="0"/>
                </a:moveTo>
                <a:lnTo>
                  <a:pt x="5875676" y="0"/>
                </a:lnTo>
                <a:lnTo>
                  <a:pt x="5875676" y="3238966"/>
                </a:lnTo>
                <a:lnTo>
                  <a:pt x="0" y="32389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5400000">
            <a:off x="16377293" y="7799941"/>
            <a:ext cx="5396459" cy="4114800"/>
          </a:xfrm>
          <a:custGeom>
            <a:avLst/>
            <a:gdLst/>
            <a:ahLst/>
            <a:cxnLst/>
            <a:rect r="r" b="b" t="t" l="l"/>
            <a:pathLst>
              <a:path h="4114800" w="5396459">
                <a:moveTo>
                  <a:pt x="0" y="0"/>
                </a:moveTo>
                <a:lnTo>
                  <a:pt x="5396459" y="0"/>
                </a:lnTo>
                <a:lnTo>
                  <a:pt x="539645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149353" y="1921861"/>
            <a:ext cx="6853714" cy="6691265"/>
            <a:chOff x="0" y="0"/>
            <a:chExt cx="812800" cy="79353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793535"/>
            </a:xfrm>
            <a:custGeom>
              <a:avLst/>
              <a:gdLst/>
              <a:ahLst/>
              <a:cxnLst/>
              <a:rect r="r" b="b" t="t" l="l"/>
              <a:pathLst>
                <a:path h="793535" w="812800">
                  <a:moveTo>
                    <a:pt x="31629" y="0"/>
                  </a:moveTo>
                  <a:lnTo>
                    <a:pt x="781171" y="0"/>
                  </a:lnTo>
                  <a:cubicBezTo>
                    <a:pt x="798639" y="0"/>
                    <a:pt x="812800" y="14161"/>
                    <a:pt x="812800" y="31629"/>
                  </a:cubicBezTo>
                  <a:lnTo>
                    <a:pt x="812800" y="761906"/>
                  </a:lnTo>
                  <a:cubicBezTo>
                    <a:pt x="812800" y="779374"/>
                    <a:pt x="798639" y="793535"/>
                    <a:pt x="781171" y="793535"/>
                  </a:cubicBezTo>
                  <a:lnTo>
                    <a:pt x="31629" y="793535"/>
                  </a:lnTo>
                  <a:cubicBezTo>
                    <a:pt x="14161" y="793535"/>
                    <a:pt x="0" y="779374"/>
                    <a:pt x="0" y="761906"/>
                  </a:cubicBezTo>
                  <a:lnTo>
                    <a:pt x="0" y="31629"/>
                  </a:lnTo>
                  <a:cubicBezTo>
                    <a:pt x="0" y="14161"/>
                    <a:pt x="14161" y="0"/>
                    <a:pt x="3162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sp>
        <p:nvSpPr>
          <p:cNvPr name="Freeform 11" id="11"/>
          <p:cNvSpPr/>
          <p:nvPr/>
        </p:nvSpPr>
        <p:spPr>
          <a:xfrm flipH="false" flipV="false" rot="549959">
            <a:off x="14159155" y="3508909"/>
            <a:ext cx="3273483" cy="5261441"/>
          </a:xfrm>
          <a:custGeom>
            <a:avLst/>
            <a:gdLst/>
            <a:ahLst/>
            <a:cxnLst/>
            <a:rect r="r" b="b" t="t" l="l"/>
            <a:pathLst>
              <a:path h="5261441" w="3273483">
                <a:moveTo>
                  <a:pt x="0" y="0"/>
                </a:moveTo>
                <a:lnTo>
                  <a:pt x="3273483" y="0"/>
                </a:lnTo>
                <a:lnTo>
                  <a:pt x="3273483" y="5261440"/>
                </a:lnTo>
                <a:lnTo>
                  <a:pt x="0" y="526144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-153095" t="0" r="0" b="-3355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266862">
            <a:off x="9755259" y="2168297"/>
            <a:ext cx="6605664" cy="6439313"/>
          </a:xfrm>
          <a:custGeom>
            <a:avLst/>
            <a:gdLst/>
            <a:ahLst/>
            <a:cxnLst/>
            <a:rect r="r" b="b" t="t" l="l"/>
            <a:pathLst>
              <a:path h="6439313" w="6605664">
                <a:moveTo>
                  <a:pt x="0" y="0"/>
                </a:moveTo>
                <a:lnTo>
                  <a:pt x="6605664" y="0"/>
                </a:lnTo>
                <a:lnTo>
                  <a:pt x="6605664" y="6439313"/>
                </a:lnTo>
                <a:lnTo>
                  <a:pt x="0" y="643931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-4504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141362">
            <a:off x="10147285" y="1838452"/>
            <a:ext cx="6820910" cy="6820910"/>
          </a:xfrm>
          <a:custGeom>
            <a:avLst/>
            <a:gdLst/>
            <a:ahLst/>
            <a:cxnLst/>
            <a:rect r="r" b="b" t="t" l="l"/>
            <a:pathLst>
              <a:path h="6820910" w="6820910">
                <a:moveTo>
                  <a:pt x="0" y="0"/>
                </a:moveTo>
                <a:lnTo>
                  <a:pt x="6820910" y="0"/>
                </a:lnTo>
                <a:lnTo>
                  <a:pt x="6820910" y="6820911"/>
                </a:lnTo>
                <a:lnTo>
                  <a:pt x="0" y="682091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353451">
            <a:off x="12662301" y="1339565"/>
            <a:ext cx="2197384" cy="723139"/>
          </a:xfrm>
          <a:custGeom>
            <a:avLst/>
            <a:gdLst/>
            <a:ahLst/>
            <a:cxnLst/>
            <a:rect r="r" b="b" t="t" l="l"/>
            <a:pathLst>
              <a:path h="723139" w="2197384">
                <a:moveTo>
                  <a:pt x="0" y="0"/>
                </a:moveTo>
                <a:lnTo>
                  <a:pt x="2197384" y="0"/>
                </a:lnTo>
                <a:lnTo>
                  <a:pt x="2197384" y="723140"/>
                </a:lnTo>
                <a:lnTo>
                  <a:pt x="0" y="72314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5400000">
            <a:off x="3276579" y="3982857"/>
            <a:ext cx="11630705" cy="901380"/>
          </a:xfrm>
          <a:custGeom>
            <a:avLst/>
            <a:gdLst/>
            <a:ahLst/>
            <a:cxnLst/>
            <a:rect r="r" b="b" t="t" l="l"/>
            <a:pathLst>
              <a:path h="901380" w="11630705">
                <a:moveTo>
                  <a:pt x="0" y="0"/>
                </a:moveTo>
                <a:lnTo>
                  <a:pt x="11630705" y="0"/>
                </a:lnTo>
                <a:lnTo>
                  <a:pt x="11630705" y="901380"/>
                </a:lnTo>
                <a:lnTo>
                  <a:pt x="0" y="901380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6" id="16"/>
          <p:cNvSpPr/>
          <p:nvPr/>
        </p:nvSpPr>
        <p:spPr>
          <a:xfrm flipH="false" flipV="false" rot="0">
            <a:off x="4124912" y="8717444"/>
            <a:ext cx="1167046" cy="1467982"/>
          </a:xfrm>
          <a:custGeom>
            <a:avLst/>
            <a:gdLst/>
            <a:ahLst/>
            <a:cxnLst/>
            <a:rect r="r" b="b" t="t" l="l"/>
            <a:pathLst>
              <a:path h="1467982" w="1167046">
                <a:moveTo>
                  <a:pt x="0" y="0"/>
                </a:moveTo>
                <a:lnTo>
                  <a:pt x="1167046" y="0"/>
                </a:lnTo>
                <a:lnTo>
                  <a:pt x="1167046" y="1467982"/>
                </a:lnTo>
                <a:lnTo>
                  <a:pt x="0" y="1467982"/>
                </a:lnTo>
                <a:lnTo>
                  <a:pt x="0" y="0"/>
                </a:lnTo>
                <a:close/>
              </a:path>
            </a:pathLst>
          </a:custGeom>
          <a:blipFill>
            <a:blip r:embed="rId22"/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121476">
            <a:off x="10753073" y="2825185"/>
            <a:ext cx="5609670" cy="956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9"/>
              </a:lnSpc>
            </a:pPr>
            <a:r>
              <a:rPr lang="en-US" sz="3124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Décrire le comportement ou le geste.</a:t>
            </a:r>
          </a:p>
        </p:txBody>
      </p:sp>
      <p:sp>
        <p:nvSpPr>
          <p:cNvPr name="TextBox 18" id="18"/>
          <p:cNvSpPr txBox="true"/>
          <p:nvPr/>
        </p:nvSpPr>
        <p:spPr>
          <a:xfrm rot="146692">
            <a:off x="10357830" y="2038390"/>
            <a:ext cx="4200297" cy="779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500" spc="-171">
                <a:solidFill>
                  <a:srgbClr val="000000"/>
                </a:solidFill>
                <a:latin typeface="Agrandir"/>
                <a:ea typeface="Agrandir"/>
                <a:cs typeface="Agrandir"/>
                <a:sym typeface="Agrandir"/>
              </a:rPr>
              <a:t>Ce que je fais</a:t>
            </a:r>
          </a:p>
        </p:txBody>
      </p:sp>
      <p:sp>
        <p:nvSpPr>
          <p:cNvPr name="TextBox 19" id="19"/>
          <p:cNvSpPr txBox="true"/>
          <p:nvPr/>
        </p:nvSpPr>
        <p:spPr>
          <a:xfrm rot="146692">
            <a:off x="10332198" y="4168352"/>
            <a:ext cx="4926269" cy="779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500" spc="-171">
                <a:solidFill>
                  <a:srgbClr val="000000"/>
                </a:solidFill>
                <a:latin typeface="Agrandir"/>
                <a:ea typeface="Agrandir"/>
                <a:cs typeface="Agrandir"/>
                <a:sym typeface="Agrandir"/>
              </a:rPr>
              <a:t>Ce que ça signifie</a:t>
            </a:r>
          </a:p>
        </p:txBody>
      </p:sp>
      <p:sp>
        <p:nvSpPr>
          <p:cNvPr name="TextBox 20" id="20"/>
          <p:cNvSpPr txBox="true"/>
          <p:nvPr/>
        </p:nvSpPr>
        <p:spPr>
          <a:xfrm rot="121476">
            <a:off x="10524953" y="5020788"/>
            <a:ext cx="5609670" cy="483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9"/>
              </a:lnSpc>
            </a:pPr>
            <a:r>
              <a:rPr lang="en-US" sz="3124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Écrire la ou les significations.</a:t>
            </a:r>
          </a:p>
        </p:txBody>
      </p:sp>
      <p:sp>
        <p:nvSpPr>
          <p:cNvPr name="TextBox 21" id="21"/>
          <p:cNvSpPr txBox="true"/>
          <p:nvPr/>
        </p:nvSpPr>
        <p:spPr>
          <a:xfrm rot="146692">
            <a:off x="9931747" y="6196070"/>
            <a:ext cx="7124524" cy="779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500" spc="-171">
                <a:solidFill>
                  <a:srgbClr val="000000"/>
                </a:solidFill>
                <a:latin typeface="Agrandir"/>
                <a:ea typeface="Agrandir"/>
                <a:cs typeface="Agrandir"/>
                <a:sym typeface="Agrandir"/>
              </a:rPr>
              <a:t>Ce que vous devriez faire</a:t>
            </a:r>
          </a:p>
        </p:txBody>
      </p:sp>
      <p:sp>
        <p:nvSpPr>
          <p:cNvPr name="TextBox 22" id="22"/>
          <p:cNvSpPr txBox="true"/>
          <p:nvPr/>
        </p:nvSpPr>
        <p:spPr>
          <a:xfrm rot="121476">
            <a:off x="10341335" y="6977844"/>
            <a:ext cx="5609670" cy="14302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9"/>
              </a:lnSpc>
            </a:pPr>
            <a:r>
              <a:rPr lang="en-US" sz="3124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Écrire la réponse ou l’action que l’interlocuteur devrait donner ou faire.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495219" y="377800"/>
            <a:ext cx="1529874" cy="1093165"/>
          </a:xfrm>
          <a:custGeom>
            <a:avLst/>
            <a:gdLst/>
            <a:ahLst/>
            <a:cxnLst/>
            <a:rect r="r" b="b" t="t" l="l"/>
            <a:pathLst>
              <a:path h="1093165" w="1529874">
                <a:moveTo>
                  <a:pt x="0" y="0"/>
                </a:moveTo>
                <a:lnTo>
                  <a:pt x="1529875" y="0"/>
                </a:lnTo>
                <a:lnTo>
                  <a:pt x="1529875" y="1093165"/>
                </a:lnTo>
                <a:lnTo>
                  <a:pt x="0" y="1093165"/>
                </a:lnTo>
                <a:lnTo>
                  <a:pt x="0" y="0"/>
                </a:lnTo>
                <a:close/>
              </a:path>
            </a:pathLst>
          </a:custGeom>
          <a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1260157" y="108915"/>
            <a:ext cx="6742910" cy="15356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87"/>
              </a:lnSpc>
            </a:pPr>
            <a:r>
              <a:rPr lang="en-US" b="true" sz="4899" spc="-186">
                <a:solidFill>
                  <a:srgbClr val="000000"/>
                </a:solidFill>
                <a:latin typeface="Agrandir Bold"/>
                <a:ea typeface="Agrandir Bold"/>
                <a:cs typeface="Agrandir Bold"/>
                <a:sym typeface="Agrandir Bold"/>
              </a:rPr>
              <a:t>Comment</a:t>
            </a:r>
          </a:p>
          <a:p>
            <a:pPr algn="ctr">
              <a:lnSpc>
                <a:spcPts val="5487"/>
              </a:lnSpc>
            </a:pPr>
            <a:r>
              <a:rPr lang="en-US" b="true" sz="4899" spc="-186">
                <a:solidFill>
                  <a:srgbClr val="000000"/>
                </a:solidFill>
                <a:latin typeface="Agrandir Bold"/>
                <a:ea typeface="Agrandir Bold"/>
                <a:cs typeface="Agrandir Bold"/>
                <a:sym typeface="Agrandir Bold"/>
              </a:rPr>
              <a:t>je communique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CD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1111099" y="808410"/>
          <a:ext cx="16148201" cy="8126007"/>
        </p:xfrm>
        <a:graphic>
          <a:graphicData uri="http://schemas.openxmlformats.org/drawingml/2006/table">
            <a:tbl>
              <a:tblPr/>
              <a:tblGrid>
                <a:gridCol w="5382734"/>
                <a:gridCol w="5382734"/>
                <a:gridCol w="5382734"/>
              </a:tblGrid>
              <a:tr h="164795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4200"/>
                        </a:lnSpc>
                        <a:defRPr/>
                      </a:pPr>
                      <a:r>
                        <a:rPr lang="en-US" sz="3000" b="true">
                          <a:solidFill>
                            <a:srgbClr val="000000"/>
                          </a:solidFill>
                          <a:latin typeface="Agrandir Bold"/>
                          <a:ea typeface="Agrandir Bold"/>
                          <a:cs typeface="Agrandir Bold"/>
                          <a:sym typeface="Agrandir Bold"/>
                        </a:rPr>
                        <a:t>Ce que je fais</a:t>
                      </a: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4200"/>
                        </a:lnSpc>
                        <a:defRPr/>
                      </a:pPr>
                      <a:r>
                        <a:rPr lang="en-US" sz="3000" b="true">
                          <a:solidFill>
                            <a:srgbClr val="000000"/>
                          </a:solidFill>
                          <a:latin typeface="Agrandir Bold"/>
                          <a:ea typeface="Agrandir Bold"/>
                          <a:cs typeface="Agrandir Bold"/>
                          <a:sym typeface="Agrandir Bold"/>
                        </a:rPr>
                        <a:t>Ce que ça signifie</a:t>
                      </a: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4200"/>
                        </a:lnSpc>
                        <a:defRPr/>
                      </a:pPr>
                      <a:r>
                        <a:rPr lang="en-US" sz="3000" b="true">
                          <a:solidFill>
                            <a:srgbClr val="000000"/>
                          </a:solidFill>
                          <a:latin typeface="Agrandir Bold"/>
                          <a:ea typeface="Agrandir Bold"/>
                          <a:cs typeface="Agrandir Bold"/>
                          <a:sym typeface="Agrandir Bold"/>
                        </a:rPr>
                        <a:t>Comment vous devriez répondre</a:t>
                      </a: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231"/>
                    </a:solidFill>
                  </a:tcPr>
                </a:tc>
              </a:tr>
              <a:tr h="161951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231"/>
                    </a:solidFill>
                  </a:tcPr>
                </a:tc>
              </a:tr>
              <a:tr h="161951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231"/>
                    </a:solidFill>
                  </a:tcPr>
                </a:tc>
              </a:tr>
              <a:tr h="161951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231"/>
                    </a:solidFill>
                  </a:tcPr>
                </a:tc>
              </a:tr>
              <a:tr h="161951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553"/>
                        </a:lnSpc>
                        <a:defRPr/>
                      </a:pPr>
                      <a:endParaRPr lang="en-US" sz="1100"/>
                    </a:p>
                  </a:txBody>
                  <a:tcPr marL="231619" marR="231619" marT="231619" marB="231619" anchor="ctr">
                    <a:lnL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476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231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10252938">
            <a:off x="9578836" y="-1752089"/>
            <a:ext cx="4257941" cy="2458961"/>
          </a:xfrm>
          <a:custGeom>
            <a:avLst/>
            <a:gdLst/>
            <a:ahLst/>
            <a:cxnLst/>
            <a:rect r="r" b="b" t="t" l="l"/>
            <a:pathLst>
              <a:path h="2458961" w="4257941">
                <a:moveTo>
                  <a:pt x="0" y="0"/>
                </a:moveTo>
                <a:lnTo>
                  <a:pt x="4257941" y="0"/>
                </a:lnTo>
                <a:lnTo>
                  <a:pt x="4257941" y="2458961"/>
                </a:lnTo>
                <a:lnTo>
                  <a:pt x="0" y="24589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7239578">
            <a:off x="-1554110" y="-1248990"/>
            <a:ext cx="2227136" cy="4114800"/>
          </a:xfrm>
          <a:custGeom>
            <a:avLst/>
            <a:gdLst/>
            <a:ahLst/>
            <a:cxnLst/>
            <a:rect r="r" b="b" t="t" l="l"/>
            <a:pathLst>
              <a:path h="4114800" w="2227136">
                <a:moveTo>
                  <a:pt x="0" y="0"/>
                </a:moveTo>
                <a:lnTo>
                  <a:pt x="2227135" y="0"/>
                </a:lnTo>
                <a:lnTo>
                  <a:pt x="222713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476562" y="8695843"/>
            <a:ext cx="2329678" cy="3218899"/>
          </a:xfrm>
          <a:custGeom>
            <a:avLst/>
            <a:gdLst/>
            <a:ahLst/>
            <a:cxnLst/>
            <a:rect r="r" b="b" t="t" l="l"/>
            <a:pathLst>
              <a:path h="3218899" w="2329678">
                <a:moveTo>
                  <a:pt x="0" y="0"/>
                </a:moveTo>
                <a:lnTo>
                  <a:pt x="2329678" y="0"/>
                </a:lnTo>
                <a:lnTo>
                  <a:pt x="2329678" y="3218898"/>
                </a:lnTo>
                <a:lnTo>
                  <a:pt x="0" y="32188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5400000">
            <a:off x="16793247" y="7678143"/>
            <a:ext cx="5396459" cy="4114800"/>
          </a:xfrm>
          <a:custGeom>
            <a:avLst/>
            <a:gdLst/>
            <a:ahLst/>
            <a:cxnLst/>
            <a:rect r="r" b="b" t="t" l="l"/>
            <a:pathLst>
              <a:path h="4114800" w="5396459">
                <a:moveTo>
                  <a:pt x="0" y="0"/>
                </a:moveTo>
                <a:lnTo>
                  <a:pt x="5396459" y="0"/>
                </a:lnTo>
                <a:lnTo>
                  <a:pt x="539645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675777" y="8524309"/>
            <a:ext cx="1167046" cy="1467982"/>
          </a:xfrm>
          <a:custGeom>
            <a:avLst/>
            <a:gdLst/>
            <a:ahLst/>
            <a:cxnLst/>
            <a:rect r="r" b="b" t="t" l="l"/>
            <a:pathLst>
              <a:path h="1467982" w="1167046">
                <a:moveTo>
                  <a:pt x="0" y="0"/>
                </a:moveTo>
                <a:lnTo>
                  <a:pt x="1167046" y="0"/>
                </a:lnTo>
                <a:lnTo>
                  <a:pt x="1167046" y="1467982"/>
                </a:lnTo>
                <a:lnTo>
                  <a:pt x="0" y="146798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340734" y="9042547"/>
            <a:ext cx="1529874" cy="1093165"/>
          </a:xfrm>
          <a:custGeom>
            <a:avLst/>
            <a:gdLst/>
            <a:ahLst/>
            <a:cxnLst/>
            <a:rect r="r" b="b" t="t" l="l"/>
            <a:pathLst>
              <a:path h="1093165" w="1529874">
                <a:moveTo>
                  <a:pt x="0" y="0"/>
                </a:moveTo>
                <a:lnTo>
                  <a:pt x="1529874" y="0"/>
                </a:lnTo>
                <a:lnTo>
                  <a:pt x="1529874" y="1093165"/>
                </a:lnTo>
                <a:lnTo>
                  <a:pt x="0" y="1093165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112159" y="9071668"/>
            <a:ext cx="8062874" cy="9206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35"/>
              </a:lnSpc>
            </a:pPr>
            <a:r>
              <a:rPr lang="en-US" b="true" sz="5299" spc="-201">
                <a:solidFill>
                  <a:srgbClr val="000000"/>
                </a:solidFill>
                <a:latin typeface="Agrandir Bold"/>
                <a:ea typeface="Agrandir Bold"/>
                <a:cs typeface="Agrandir Bold"/>
                <a:sym typeface="Agrandir Bold"/>
              </a:rPr>
              <a:t>Comment je communique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DAGeWvqwHDw</dc:identifier>
  <dcterms:modified xsi:type="dcterms:W3CDTF">2011-08-01T06:04:30Z</dcterms:modified>
  <cp:revision>1</cp:revision>
  <dc:title>ou, soit</dc:title>
</cp:coreProperties>
</file>