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3582" r:id="rId2"/>
    <p:sldId id="3584" r:id="rId3"/>
    <p:sldId id="3583" r:id="rId4"/>
    <p:sldId id="3587" r:id="rId5"/>
    <p:sldId id="3585" r:id="rId6"/>
    <p:sldId id="3591" r:id="rId7"/>
    <p:sldId id="3569" r:id="rId8"/>
    <p:sldId id="3589" r:id="rId9"/>
    <p:sldId id="3580" r:id="rId10"/>
    <p:sldId id="256" r:id="rId11"/>
    <p:sldId id="3565" r:id="rId12"/>
    <p:sldId id="3575" r:id="rId13"/>
    <p:sldId id="3573" r:id="rId14"/>
    <p:sldId id="3576" r:id="rId15"/>
    <p:sldId id="3592" r:id="rId16"/>
    <p:sldId id="3563" r:id="rId17"/>
    <p:sldId id="3571" r:id="rId18"/>
    <p:sldId id="3572" r:id="rId19"/>
    <p:sldId id="3568" r:id="rId20"/>
    <p:sldId id="3574" r:id="rId21"/>
    <p:sldId id="3577" r:id="rId22"/>
    <p:sldId id="3567" r:id="rId23"/>
    <p:sldId id="3570" r:id="rId24"/>
    <p:sldId id="3564" r:id="rId25"/>
    <p:sldId id="3566" r:id="rId26"/>
    <p:sldId id="3588" r:id="rId27"/>
    <p:sldId id="3578" r:id="rId28"/>
    <p:sldId id="359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43"/>
    <p:restoredTop sz="96296"/>
  </p:normalViewPr>
  <p:slideViewPr>
    <p:cSldViewPr snapToGrid="0">
      <p:cViewPr varScale="1">
        <p:scale>
          <a:sx n="95" d="100"/>
          <a:sy n="95" d="100"/>
        </p:scale>
        <p:origin x="200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Vibration - Hz</a:t>
            </a:r>
          </a:p>
        </c:rich>
      </c:tx>
      <c:layout>
        <c:manualLayout>
          <c:xMode val="edge"/>
          <c:yMode val="edge"/>
          <c:x val="0.47784111225227283"/>
          <c:y val="1.75118549742630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19626079348777E-2"/>
          <c:y val="9.3498827257271211E-2"/>
          <c:w val="0.94348006770892767"/>
          <c:h val="0.710453887976525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Hz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Beginner Medium</c:v>
                </c:pt>
                <c:pt idx="1">
                  <c:v>intermediate </c:v>
                </c:pt>
                <c:pt idx="2">
                  <c:v>Advanced Medium</c:v>
                </c:pt>
                <c:pt idx="3">
                  <c:v>Very Advanced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300</c:v>
                </c:pt>
                <c:pt idx="2">
                  <c:v>400</c:v>
                </c:pt>
                <c:pt idx="3">
                  <c:v>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95-F64E-9F5E-CB64BE1BE5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Vibration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Beginner Medium</c:v>
                </c:pt>
                <c:pt idx="1">
                  <c:v>intermediate </c:v>
                </c:pt>
                <c:pt idx="2">
                  <c:v>Advanced Medium</c:v>
                </c:pt>
                <c:pt idx="3">
                  <c:v>Very Advanced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100</c:v>
                </c:pt>
                <c:pt idx="1">
                  <c:v>300</c:v>
                </c:pt>
                <c:pt idx="2">
                  <c:v>400</c:v>
                </c:pt>
                <c:pt idx="3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95-F64E-9F5E-CB64BE1BE51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Beginner Medium</c:v>
                </c:pt>
                <c:pt idx="1">
                  <c:v>intermediate </c:v>
                </c:pt>
                <c:pt idx="2">
                  <c:v>Advanced Medium</c:v>
                </c:pt>
                <c:pt idx="3">
                  <c:v>Very Advanced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95-F64E-9F5E-CB64BE1BE5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4600560"/>
        <c:axId val="285804192"/>
      </c:barChart>
      <c:catAx>
        <c:axId val="26460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5804192"/>
        <c:crosses val="autoZero"/>
        <c:auto val="1"/>
        <c:lblAlgn val="ctr"/>
        <c:lblOffset val="100"/>
        <c:noMultiLvlLbl val="0"/>
      </c:catAx>
      <c:valAx>
        <c:axId val="285804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4600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D2FFC0-4042-4CF4-BE14-8B8DDE68698F}" type="doc">
      <dgm:prSet loTypeId="urn:microsoft.com/office/officeart/2005/8/layout/radial6" loCatId="cycl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A01F3414-E703-49A8-AB6E-5839E74A0675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sz="1380" b="1" baseline="0">
              <a:solidFill>
                <a:schemeClr val="accent1"/>
              </a:solidFill>
            </a:rPr>
            <a:t>School</a:t>
          </a:r>
          <a:r>
            <a:rPr lang="en-US" sz="1380" b="1" baseline="0">
              <a:solidFill>
                <a:schemeClr val="accent4"/>
              </a:solidFill>
            </a:rPr>
            <a:t> </a:t>
          </a:r>
          <a:endParaRPr lang="en-US" sz="1380" b="1" baseline="0" dirty="0">
            <a:solidFill>
              <a:schemeClr val="accent4"/>
            </a:solidFill>
          </a:endParaRPr>
        </a:p>
      </dgm:t>
    </dgm:pt>
    <dgm:pt modelId="{28C15D01-34A6-4A71-94DA-9F6F4B742E7F}" type="parTrans" cxnId="{FA144FA0-92B2-4354-BF8C-58ED100AD228}">
      <dgm:prSet/>
      <dgm:spPr/>
      <dgm:t>
        <a:bodyPr/>
        <a:lstStyle/>
        <a:p>
          <a:endParaRPr lang="en-US" sz="1200" b="1"/>
        </a:p>
      </dgm:t>
    </dgm:pt>
    <dgm:pt modelId="{A2859259-FB3C-4D6B-80A8-7C2DE5AD65C6}" type="sibTrans" cxnId="{FA144FA0-92B2-4354-BF8C-58ED100AD228}">
      <dgm:prSet/>
      <dgm:spPr/>
      <dgm:t>
        <a:bodyPr/>
        <a:lstStyle/>
        <a:p>
          <a:endParaRPr lang="en-US" sz="1200" b="1"/>
        </a:p>
      </dgm:t>
    </dgm:pt>
    <dgm:pt modelId="{F8348371-F78A-466E-9D33-014BADC675B0}">
      <dgm:prSet phldrT="[Text]" custT="1"/>
      <dgm:spPr/>
      <dgm:t>
        <a:bodyPr/>
        <a:lstStyle/>
        <a:p>
          <a:r>
            <a:rPr lang="en-US" sz="1380" b="1" baseline="0">
              <a:solidFill>
                <a:schemeClr val="accent1"/>
              </a:solidFill>
            </a:rPr>
            <a:t>Identity </a:t>
          </a:r>
        </a:p>
        <a:p>
          <a:r>
            <a:rPr lang="en-US" sz="1380" b="1" baseline="0">
              <a:solidFill>
                <a:schemeClr val="accent1"/>
              </a:solidFill>
            </a:rPr>
            <a:t>Morals</a:t>
          </a:r>
        </a:p>
        <a:p>
          <a:r>
            <a:rPr lang="en-US" sz="1380" b="1" baseline="0">
              <a:solidFill>
                <a:schemeClr val="accent1"/>
              </a:solidFill>
            </a:rPr>
            <a:t>Values/Ethics </a:t>
          </a:r>
          <a:endParaRPr lang="en-US" sz="1380" b="1" baseline="0" dirty="0">
            <a:solidFill>
              <a:schemeClr val="accent1"/>
            </a:solidFill>
          </a:endParaRPr>
        </a:p>
      </dgm:t>
    </dgm:pt>
    <dgm:pt modelId="{B072E1C4-0EAE-485A-86E3-95192CA2365C}" type="parTrans" cxnId="{0776E722-4C68-4468-BF74-A458B835DBB8}">
      <dgm:prSet/>
      <dgm:spPr/>
      <dgm:t>
        <a:bodyPr/>
        <a:lstStyle/>
        <a:p>
          <a:endParaRPr lang="en-US" sz="1200" b="1"/>
        </a:p>
      </dgm:t>
    </dgm:pt>
    <dgm:pt modelId="{645697B0-8B0D-4065-BFD1-7960BA59094A}" type="sibTrans" cxnId="{0776E722-4C68-4468-BF74-A458B835DBB8}">
      <dgm:prSet/>
      <dgm:spPr/>
      <dgm:t>
        <a:bodyPr/>
        <a:lstStyle/>
        <a:p>
          <a:endParaRPr lang="en-US" sz="1200" b="1"/>
        </a:p>
      </dgm:t>
    </dgm:pt>
    <dgm:pt modelId="{1AFDCD36-F34D-4402-BA36-790F07D6FB1A}">
      <dgm:prSet phldrT="[Text]" custT="1"/>
      <dgm:spPr/>
      <dgm:t>
        <a:bodyPr/>
        <a:lstStyle/>
        <a:p>
          <a:r>
            <a:rPr lang="en-US" sz="1380" b="1" baseline="0">
              <a:solidFill>
                <a:schemeClr val="accent1"/>
              </a:solidFill>
            </a:rPr>
            <a:t>Life Stories/Trauma</a:t>
          </a:r>
          <a:endParaRPr lang="en-US" sz="1380" b="1" baseline="0" dirty="0">
            <a:solidFill>
              <a:schemeClr val="accent1"/>
            </a:solidFill>
          </a:endParaRPr>
        </a:p>
      </dgm:t>
    </dgm:pt>
    <dgm:pt modelId="{0422CE29-BA55-4013-AA8E-034977DA3395}" type="parTrans" cxnId="{1B4AFCB4-77F6-4D82-B7EF-9D00E4D22206}">
      <dgm:prSet/>
      <dgm:spPr/>
      <dgm:t>
        <a:bodyPr/>
        <a:lstStyle/>
        <a:p>
          <a:endParaRPr lang="en-US" sz="1200" b="1"/>
        </a:p>
      </dgm:t>
    </dgm:pt>
    <dgm:pt modelId="{E99A944A-DEEB-4537-AFD4-34FD34EA3DF7}" type="sibTrans" cxnId="{1B4AFCB4-77F6-4D82-B7EF-9D00E4D22206}">
      <dgm:prSet/>
      <dgm:spPr/>
      <dgm:t>
        <a:bodyPr/>
        <a:lstStyle/>
        <a:p>
          <a:endParaRPr lang="en-US" sz="1200" b="1"/>
        </a:p>
      </dgm:t>
    </dgm:pt>
    <dgm:pt modelId="{1654DB4A-D5D2-4D02-A917-317EF67915CC}">
      <dgm:prSet phldrT="[Text]" custT="1"/>
      <dgm:spPr/>
      <dgm:t>
        <a:bodyPr/>
        <a:lstStyle/>
        <a:p>
          <a:r>
            <a:rPr lang="en-US" sz="1380" b="1" baseline="0">
              <a:solidFill>
                <a:schemeClr val="accent1"/>
              </a:solidFill>
            </a:rPr>
            <a:t>Socialization</a:t>
          </a:r>
          <a:endParaRPr lang="en-US" sz="1380" b="1" baseline="0" dirty="0">
            <a:solidFill>
              <a:schemeClr val="accent1"/>
            </a:solidFill>
          </a:endParaRPr>
        </a:p>
      </dgm:t>
    </dgm:pt>
    <dgm:pt modelId="{207D7C06-5897-4671-AFC6-6577EAA14453}" type="parTrans" cxnId="{F1F4CC4A-9A55-4D77-B6E0-D89F31B16BD1}">
      <dgm:prSet/>
      <dgm:spPr/>
      <dgm:t>
        <a:bodyPr/>
        <a:lstStyle/>
        <a:p>
          <a:endParaRPr lang="en-US" sz="1200" b="1"/>
        </a:p>
      </dgm:t>
    </dgm:pt>
    <dgm:pt modelId="{2EBE04BD-E5B6-49F8-B2E9-FEC9E416587D}" type="sibTrans" cxnId="{F1F4CC4A-9A55-4D77-B6E0-D89F31B16BD1}">
      <dgm:prSet/>
      <dgm:spPr/>
      <dgm:t>
        <a:bodyPr/>
        <a:lstStyle/>
        <a:p>
          <a:endParaRPr lang="en-US" sz="1200" b="1"/>
        </a:p>
      </dgm:t>
    </dgm:pt>
    <dgm:pt modelId="{9ADC8232-FC48-4401-95EA-F01BDF14EA01}">
      <dgm:prSet phldrT="[Text]" custT="1"/>
      <dgm:spPr/>
      <dgm:t>
        <a:bodyPr/>
        <a:lstStyle/>
        <a:p>
          <a:r>
            <a:rPr lang="en-US" sz="1380" b="1" baseline="0">
              <a:solidFill>
                <a:schemeClr val="accent1"/>
              </a:solidFill>
            </a:rPr>
            <a:t>Parents Imprint</a:t>
          </a:r>
          <a:endParaRPr lang="en-US" sz="1380" b="1" baseline="0" dirty="0">
            <a:solidFill>
              <a:schemeClr val="accent1"/>
            </a:solidFill>
          </a:endParaRPr>
        </a:p>
      </dgm:t>
    </dgm:pt>
    <dgm:pt modelId="{5C27EBE9-C5D5-43AB-8D6E-744D98311D03}" type="sibTrans" cxnId="{FC8574B4-B3BD-478B-8BB6-BB93A6F4717C}">
      <dgm:prSet/>
      <dgm:spPr/>
      <dgm:t>
        <a:bodyPr/>
        <a:lstStyle/>
        <a:p>
          <a:endParaRPr lang="en-US" sz="1200" b="1"/>
        </a:p>
      </dgm:t>
    </dgm:pt>
    <dgm:pt modelId="{B637F0EC-A622-413E-9A72-548C69EF4F16}" type="parTrans" cxnId="{FC8574B4-B3BD-478B-8BB6-BB93A6F4717C}">
      <dgm:prSet/>
      <dgm:spPr/>
      <dgm:t>
        <a:bodyPr/>
        <a:lstStyle/>
        <a:p>
          <a:endParaRPr lang="en-US" sz="1200" b="1"/>
        </a:p>
      </dgm:t>
    </dgm:pt>
    <dgm:pt modelId="{E8522139-4907-49DE-A0CC-71586D8428FC}">
      <dgm:prSet phldrT="[Text]" custT="1"/>
      <dgm:spPr/>
      <dgm:t>
        <a:bodyPr/>
        <a:lstStyle/>
        <a:p>
          <a:r>
            <a:rPr lang="en-US" sz="1300" b="1" baseline="0"/>
            <a:t>True Essence</a:t>
          </a:r>
        </a:p>
        <a:p>
          <a:r>
            <a:rPr lang="en-US" sz="1100" b="1"/>
            <a:t>Your Spirit - Connection to the All</a:t>
          </a:r>
        </a:p>
        <a:p>
          <a:endParaRPr lang="en-US" sz="1400" b="1" dirty="0"/>
        </a:p>
      </dgm:t>
    </dgm:pt>
    <dgm:pt modelId="{EC781756-50CF-4B6D-9296-6E5F80E50681}" type="sibTrans" cxnId="{45F892AD-C50F-450C-8EC6-63B14C75D373}">
      <dgm:prSet/>
      <dgm:spPr/>
      <dgm:t>
        <a:bodyPr/>
        <a:lstStyle/>
        <a:p>
          <a:endParaRPr lang="en-US" sz="1200" b="1"/>
        </a:p>
      </dgm:t>
    </dgm:pt>
    <dgm:pt modelId="{3FB24357-5F93-492D-B944-D353CC287C85}" type="parTrans" cxnId="{45F892AD-C50F-450C-8EC6-63B14C75D373}">
      <dgm:prSet/>
      <dgm:spPr/>
      <dgm:t>
        <a:bodyPr/>
        <a:lstStyle/>
        <a:p>
          <a:endParaRPr lang="en-US" sz="1200" b="1"/>
        </a:p>
      </dgm:t>
    </dgm:pt>
    <dgm:pt modelId="{AF0FC1F7-2ECC-473D-B438-44D07E3E19EC}" type="pres">
      <dgm:prSet presAssocID="{F5D2FFC0-4042-4CF4-BE14-8B8DDE68698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103E907-54C1-480E-B5ED-5E5694191311}" type="pres">
      <dgm:prSet presAssocID="{E8522139-4907-49DE-A0CC-71586D8428FC}" presName="centerShape" presStyleLbl="node0" presStyleIdx="0" presStyleCnt="1" custScaleX="110000" custScaleY="108519"/>
      <dgm:spPr/>
    </dgm:pt>
    <dgm:pt modelId="{BCB8340B-AC41-410F-83C1-A5E500FBA7D8}" type="pres">
      <dgm:prSet presAssocID="{9ADC8232-FC48-4401-95EA-F01BDF14EA01}" presName="node" presStyleLbl="node1" presStyleIdx="0" presStyleCnt="5" custScaleX="123466" custScaleY="117429">
        <dgm:presLayoutVars>
          <dgm:bulletEnabled val="1"/>
        </dgm:presLayoutVars>
      </dgm:prSet>
      <dgm:spPr/>
    </dgm:pt>
    <dgm:pt modelId="{CC9FCC6A-A6D6-440F-96A6-6FD824CBF119}" type="pres">
      <dgm:prSet presAssocID="{9ADC8232-FC48-4401-95EA-F01BDF14EA01}" presName="dummy" presStyleCnt="0"/>
      <dgm:spPr/>
    </dgm:pt>
    <dgm:pt modelId="{A3233D9A-6B46-4159-95BF-7B78919F2C17}" type="pres">
      <dgm:prSet presAssocID="{5C27EBE9-C5D5-43AB-8D6E-744D98311D03}" presName="sibTrans" presStyleLbl="sibTrans2D1" presStyleIdx="0" presStyleCnt="5" custScaleX="102545" custScaleY="102199"/>
      <dgm:spPr/>
    </dgm:pt>
    <dgm:pt modelId="{A4E08359-1016-488E-B93C-CE21A7B5605A}" type="pres">
      <dgm:prSet presAssocID="{A01F3414-E703-49A8-AB6E-5839E74A0675}" presName="node" presStyleLbl="node1" presStyleIdx="1" presStyleCnt="5" custScaleX="123466" custScaleY="117429">
        <dgm:presLayoutVars>
          <dgm:bulletEnabled val="1"/>
        </dgm:presLayoutVars>
      </dgm:prSet>
      <dgm:spPr/>
    </dgm:pt>
    <dgm:pt modelId="{B01CE00A-45DE-4FBE-AF7C-88359D746584}" type="pres">
      <dgm:prSet presAssocID="{A01F3414-E703-49A8-AB6E-5839E74A0675}" presName="dummy" presStyleCnt="0"/>
      <dgm:spPr/>
    </dgm:pt>
    <dgm:pt modelId="{7FA3A0A9-21CF-49C5-9489-CBFDF0DA6926}" type="pres">
      <dgm:prSet presAssocID="{A2859259-FB3C-4D6B-80A8-7C2DE5AD65C6}" presName="sibTrans" presStyleLbl="sibTrans2D1" presStyleIdx="1" presStyleCnt="5" custScaleX="104273" custScaleY="101748"/>
      <dgm:spPr/>
    </dgm:pt>
    <dgm:pt modelId="{38C85A28-CC01-4FAC-8024-A69F1BDF803A}" type="pres">
      <dgm:prSet presAssocID="{F8348371-F78A-466E-9D33-014BADC675B0}" presName="node" presStyleLbl="node1" presStyleIdx="2" presStyleCnt="5" custScaleX="123466" custScaleY="117429">
        <dgm:presLayoutVars>
          <dgm:bulletEnabled val="1"/>
        </dgm:presLayoutVars>
      </dgm:prSet>
      <dgm:spPr/>
    </dgm:pt>
    <dgm:pt modelId="{4C179B60-F96D-4C9E-8E74-A237334E8770}" type="pres">
      <dgm:prSet presAssocID="{F8348371-F78A-466E-9D33-014BADC675B0}" presName="dummy" presStyleCnt="0"/>
      <dgm:spPr/>
    </dgm:pt>
    <dgm:pt modelId="{EB6D2248-7EA5-4F4C-8335-8EDC163F012F}" type="pres">
      <dgm:prSet presAssocID="{645697B0-8B0D-4065-BFD1-7960BA59094A}" presName="sibTrans" presStyleLbl="sibTrans2D1" presStyleIdx="2" presStyleCnt="5" custScaleY="101748"/>
      <dgm:spPr/>
    </dgm:pt>
    <dgm:pt modelId="{E2F9A95B-F7A3-4730-8F25-070BF8072667}" type="pres">
      <dgm:prSet presAssocID="{1AFDCD36-F34D-4402-BA36-790F07D6FB1A}" presName="node" presStyleLbl="node1" presStyleIdx="3" presStyleCnt="5" custScaleX="123466" custScaleY="117429">
        <dgm:presLayoutVars>
          <dgm:bulletEnabled val="1"/>
        </dgm:presLayoutVars>
      </dgm:prSet>
      <dgm:spPr/>
    </dgm:pt>
    <dgm:pt modelId="{5D699423-75AF-40E6-80A8-48DFD8C93CE2}" type="pres">
      <dgm:prSet presAssocID="{1AFDCD36-F34D-4402-BA36-790F07D6FB1A}" presName="dummy" presStyleCnt="0"/>
      <dgm:spPr/>
    </dgm:pt>
    <dgm:pt modelId="{AED2645A-996D-43F4-A3AD-0068BEA8073B}" type="pres">
      <dgm:prSet presAssocID="{E99A944A-DEEB-4537-AFD4-34FD34EA3DF7}" presName="sibTrans" presStyleLbl="sibTrans2D1" presStyleIdx="3" presStyleCnt="5" custScaleX="102270"/>
      <dgm:spPr/>
    </dgm:pt>
    <dgm:pt modelId="{4582076B-24E8-489A-BEFB-4F12B7EF75A9}" type="pres">
      <dgm:prSet presAssocID="{1654DB4A-D5D2-4D02-A917-317EF67915CC}" presName="node" presStyleLbl="node1" presStyleIdx="4" presStyleCnt="5" custScaleX="123466" custScaleY="117429" custRadScaleRad="99580" custRadScaleInc="-3166">
        <dgm:presLayoutVars>
          <dgm:bulletEnabled val="1"/>
        </dgm:presLayoutVars>
      </dgm:prSet>
      <dgm:spPr/>
    </dgm:pt>
    <dgm:pt modelId="{2BFEF5F5-96A2-4CE6-92D3-739BE0143BE4}" type="pres">
      <dgm:prSet presAssocID="{1654DB4A-D5D2-4D02-A917-317EF67915CC}" presName="dummy" presStyleCnt="0"/>
      <dgm:spPr/>
    </dgm:pt>
    <dgm:pt modelId="{9A1C3094-48D5-471C-AA22-DB4D8BA1297F}" type="pres">
      <dgm:prSet presAssocID="{2EBE04BD-E5B6-49F8-B2E9-FEC9E416587D}" presName="sibTrans" presStyleLbl="sibTrans2D1" presStyleIdx="4" presStyleCnt="5" custScaleX="105880" custScaleY="102199"/>
      <dgm:spPr/>
    </dgm:pt>
  </dgm:ptLst>
  <dgm:cxnLst>
    <dgm:cxn modelId="{B3AA7F1A-021E-4148-B1C6-87287F529090}" type="presOf" srcId="{F8348371-F78A-466E-9D33-014BADC675B0}" destId="{38C85A28-CC01-4FAC-8024-A69F1BDF803A}" srcOrd="0" destOrd="0" presId="urn:microsoft.com/office/officeart/2005/8/layout/radial6"/>
    <dgm:cxn modelId="{0776E722-4C68-4468-BF74-A458B835DBB8}" srcId="{E8522139-4907-49DE-A0CC-71586D8428FC}" destId="{F8348371-F78A-466E-9D33-014BADC675B0}" srcOrd="2" destOrd="0" parTransId="{B072E1C4-0EAE-485A-86E3-95192CA2365C}" sibTransId="{645697B0-8B0D-4065-BFD1-7960BA59094A}"/>
    <dgm:cxn modelId="{ACF6E225-F4CD-B649-9394-B90CD49FB215}" type="presOf" srcId="{A2859259-FB3C-4D6B-80A8-7C2DE5AD65C6}" destId="{7FA3A0A9-21CF-49C5-9489-CBFDF0DA6926}" srcOrd="0" destOrd="0" presId="urn:microsoft.com/office/officeart/2005/8/layout/radial6"/>
    <dgm:cxn modelId="{14010227-2139-C44F-BE7F-B3BAE30E03C0}" type="presOf" srcId="{1654DB4A-D5D2-4D02-A917-317EF67915CC}" destId="{4582076B-24E8-489A-BEFB-4F12B7EF75A9}" srcOrd="0" destOrd="0" presId="urn:microsoft.com/office/officeart/2005/8/layout/radial6"/>
    <dgm:cxn modelId="{BD00D92D-9C04-D84E-A1C6-FFDB42E790DB}" type="presOf" srcId="{9ADC8232-FC48-4401-95EA-F01BDF14EA01}" destId="{BCB8340B-AC41-410F-83C1-A5E500FBA7D8}" srcOrd="0" destOrd="0" presId="urn:microsoft.com/office/officeart/2005/8/layout/radial6"/>
    <dgm:cxn modelId="{3E5CDE30-0883-DD47-88DF-75AB6AB952A3}" type="presOf" srcId="{2EBE04BD-E5B6-49F8-B2E9-FEC9E416587D}" destId="{9A1C3094-48D5-471C-AA22-DB4D8BA1297F}" srcOrd="0" destOrd="0" presId="urn:microsoft.com/office/officeart/2005/8/layout/radial6"/>
    <dgm:cxn modelId="{1D193D35-E860-D549-8FD6-AED36309E507}" type="presOf" srcId="{1AFDCD36-F34D-4402-BA36-790F07D6FB1A}" destId="{E2F9A95B-F7A3-4730-8F25-070BF8072667}" srcOrd="0" destOrd="0" presId="urn:microsoft.com/office/officeart/2005/8/layout/radial6"/>
    <dgm:cxn modelId="{A57C9940-DEC0-324B-84D9-F71C62CEC54A}" type="presOf" srcId="{F5D2FFC0-4042-4CF4-BE14-8B8DDE68698F}" destId="{AF0FC1F7-2ECC-473D-B438-44D07E3E19EC}" srcOrd="0" destOrd="0" presId="urn:microsoft.com/office/officeart/2005/8/layout/radial6"/>
    <dgm:cxn modelId="{F1F4CC4A-9A55-4D77-B6E0-D89F31B16BD1}" srcId="{E8522139-4907-49DE-A0CC-71586D8428FC}" destId="{1654DB4A-D5D2-4D02-A917-317EF67915CC}" srcOrd="4" destOrd="0" parTransId="{207D7C06-5897-4671-AFC6-6577EAA14453}" sibTransId="{2EBE04BD-E5B6-49F8-B2E9-FEC9E416587D}"/>
    <dgm:cxn modelId="{31936799-2B95-8147-BEBA-ADA9F0F1B46E}" type="presOf" srcId="{645697B0-8B0D-4065-BFD1-7960BA59094A}" destId="{EB6D2248-7EA5-4F4C-8335-8EDC163F012F}" srcOrd="0" destOrd="0" presId="urn:microsoft.com/office/officeart/2005/8/layout/radial6"/>
    <dgm:cxn modelId="{FA144FA0-92B2-4354-BF8C-58ED100AD228}" srcId="{E8522139-4907-49DE-A0CC-71586D8428FC}" destId="{A01F3414-E703-49A8-AB6E-5839E74A0675}" srcOrd="1" destOrd="0" parTransId="{28C15D01-34A6-4A71-94DA-9F6F4B742E7F}" sibTransId="{A2859259-FB3C-4D6B-80A8-7C2DE5AD65C6}"/>
    <dgm:cxn modelId="{45F892AD-C50F-450C-8EC6-63B14C75D373}" srcId="{F5D2FFC0-4042-4CF4-BE14-8B8DDE68698F}" destId="{E8522139-4907-49DE-A0CC-71586D8428FC}" srcOrd="0" destOrd="0" parTransId="{3FB24357-5F93-492D-B944-D353CC287C85}" sibTransId="{EC781756-50CF-4B6D-9296-6E5F80E50681}"/>
    <dgm:cxn modelId="{268A72AE-6C38-8E44-9995-553A83CB0365}" type="presOf" srcId="{5C27EBE9-C5D5-43AB-8D6E-744D98311D03}" destId="{A3233D9A-6B46-4159-95BF-7B78919F2C17}" srcOrd="0" destOrd="0" presId="urn:microsoft.com/office/officeart/2005/8/layout/radial6"/>
    <dgm:cxn modelId="{FC8574B4-B3BD-478B-8BB6-BB93A6F4717C}" srcId="{E8522139-4907-49DE-A0CC-71586D8428FC}" destId="{9ADC8232-FC48-4401-95EA-F01BDF14EA01}" srcOrd="0" destOrd="0" parTransId="{B637F0EC-A622-413E-9A72-548C69EF4F16}" sibTransId="{5C27EBE9-C5D5-43AB-8D6E-744D98311D03}"/>
    <dgm:cxn modelId="{1B4AFCB4-77F6-4D82-B7EF-9D00E4D22206}" srcId="{E8522139-4907-49DE-A0CC-71586D8428FC}" destId="{1AFDCD36-F34D-4402-BA36-790F07D6FB1A}" srcOrd="3" destOrd="0" parTransId="{0422CE29-BA55-4013-AA8E-034977DA3395}" sibTransId="{E99A944A-DEEB-4537-AFD4-34FD34EA3DF7}"/>
    <dgm:cxn modelId="{7F305CC6-BF01-4C4C-94F0-7E1CE78A66F8}" type="presOf" srcId="{A01F3414-E703-49A8-AB6E-5839E74A0675}" destId="{A4E08359-1016-488E-B93C-CE21A7B5605A}" srcOrd="0" destOrd="0" presId="urn:microsoft.com/office/officeart/2005/8/layout/radial6"/>
    <dgm:cxn modelId="{4EB5C2E1-4CFC-4748-9776-B4AD63BE4A43}" type="presOf" srcId="{E99A944A-DEEB-4537-AFD4-34FD34EA3DF7}" destId="{AED2645A-996D-43F4-A3AD-0068BEA8073B}" srcOrd="0" destOrd="0" presId="urn:microsoft.com/office/officeart/2005/8/layout/radial6"/>
    <dgm:cxn modelId="{CF6842F8-CA19-E340-BFB4-20D3D66A926E}" type="presOf" srcId="{E8522139-4907-49DE-A0CC-71586D8428FC}" destId="{A103E907-54C1-480E-B5ED-5E5694191311}" srcOrd="0" destOrd="0" presId="urn:microsoft.com/office/officeart/2005/8/layout/radial6"/>
    <dgm:cxn modelId="{7E06B47C-D895-354D-B4F7-8631C5FC9F2B}" type="presParOf" srcId="{AF0FC1F7-2ECC-473D-B438-44D07E3E19EC}" destId="{A103E907-54C1-480E-B5ED-5E5694191311}" srcOrd="0" destOrd="0" presId="urn:microsoft.com/office/officeart/2005/8/layout/radial6"/>
    <dgm:cxn modelId="{F12702CD-D1BB-2947-9D7E-61098E63507F}" type="presParOf" srcId="{AF0FC1F7-2ECC-473D-B438-44D07E3E19EC}" destId="{BCB8340B-AC41-410F-83C1-A5E500FBA7D8}" srcOrd="1" destOrd="0" presId="urn:microsoft.com/office/officeart/2005/8/layout/radial6"/>
    <dgm:cxn modelId="{F19D3DD5-CF53-5E49-988A-CBF9466723E1}" type="presParOf" srcId="{AF0FC1F7-2ECC-473D-B438-44D07E3E19EC}" destId="{CC9FCC6A-A6D6-440F-96A6-6FD824CBF119}" srcOrd="2" destOrd="0" presId="urn:microsoft.com/office/officeart/2005/8/layout/radial6"/>
    <dgm:cxn modelId="{B8F7BE19-F31D-364C-BD11-8A489BB33126}" type="presParOf" srcId="{AF0FC1F7-2ECC-473D-B438-44D07E3E19EC}" destId="{A3233D9A-6B46-4159-95BF-7B78919F2C17}" srcOrd="3" destOrd="0" presId="urn:microsoft.com/office/officeart/2005/8/layout/radial6"/>
    <dgm:cxn modelId="{A22F4B03-9E62-7D46-AA6E-2DB77A89EA81}" type="presParOf" srcId="{AF0FC1F7-2ECC-473D-B438-44D07E3E19EC}" destId="{A4E08359-1016-488E-B93C-CE21A7B5605A}" srcOrd="4" destOrd="0" presId="urn:microsoft.com/office/officeart/2005/8/layout/radial6"/>
    <dgm:cxn modelId="{4A802685-1389-D740-A350-8080F4F255C3}" type="presParOf" srcId="{AF0FC1F7-2ECC-473D-B438-44D07E3E19EC}" destId="{B01CE00A-45DE-4FBE-AF7C-88359D746584}" srcOrd="5" destOrd="0" presId="urn:microsoft.com/office/officeart/2005/8/layout/radial6"/>
    <dgm:cxn modelId="{56D0BD66-D4C9-4B41-A409-5727B282BF30}" type="presParOf" srcId="{AF0FC1F7-2ECC-473D-B438-44D07E3E19EC}" destId="{7FA3A0A9-21CF-49C5-9489-CBFDF0DA6926}" srcOrd="6" destOrd="0" presId="urn:microsoft.com/office/officeart/2005/8/layout/radial6"/>
    <dgm:cxn modelId="{001A248E-5277-244C-A96B-6D809D2FFCFF}" type="presParOf" srcId="{AF0FC1F7-2ECC-473D-B438-44D07E3E19EC}" destId="{38C85A28-CC01-4FAC-8024-A69F1BDF803A}" srcOrd="7" destOrd="0" presId="urn:microsoft.com/office/officeart/2005/8/layout/radial6"/>
    <dgm:cxn modelId="{AA646D55-867B-F643-B642-ABE7C61AAEA8}" type="presParOf" srcId="{AF0FC1F7-2ECC-473D-B438-44D07E3E19EC}" destId="{4C179B60-F96D-4C9E-8E74-A237334E8770}" srcOrd="8" destOrd="0" presId="urn:microsoft.com/office/officeart/2005/8/layout/radial6"/>
    <dgm:cxn modelId="{86916A8F-6828-0B47-96D6-E1D04DB774F8}" type="presParOf" srcId="{AF0FC1F7-2ECC-473D-B438-44D07E3E19EC}" destId="{EB6D2248-7EA5-4F4C-8335-8EDC163F012F}" srcOrd="9" destOrd="0" presId="urn:microsoft.com/office/officeart/2005/8/layout/radial6"/>
    <dgm:cxn modelId="{A8A4D92E-EBAA-DD45-AC71-2DC6D7411745}" type="presParOf" srcId="{AF0FC1F7-2ECC-473D-B438-44D07E3E19EC}" destId="{E2F9A95B-F7A3-4730-8F25-070BF8072667}" srcOrd="10" destOrd="0" presId="urn:microsoft.com/office/officeart/2005/8/layout/radial6"/>
    <dgm:cxn modelId="{D9DC6E1F-D3FF-9D47-A82C-0BEF92D3A4A3}" type="presParOf" srcId="{AF0FC1F7-2ECC-473D-B438-44D07E3E19EC}" destId="{5D699423-75AF-40E6-80A8-48DFD8C93CE2}" srcOrd="11" destOrd="0" presId="urn:microsoft.com/office/officeart/2005/8/layout/radial6"/>
    <dgm:cxn modelId="{AB5AC345-46C1-B044-881F-12AD0B73D61A}" type="presParOf" srcId="{AF0FC1F7-2ECC-473D-B438-44D07E3E19EC}" destId="{AED2645A-996D-43F4-A3AD-0068BEA8073B}" srcOrd="12" destOrd="0" presId="urn:microsoft.com/office/officeart/2005/8/layout/radial6"/>
    <dgm:cxn modelId="{881469F2-EA7F-A14A-90B3-A0A7EA802653}" type="presParOf" srcId="{AF0FC1F7-2ECC-473D-B438-44D07E3E19EC}" destId="{4582076B-24E8-489A-BEFB-4F12B7EF75A9}" srcOrd="13" destOrd="0" presId="urn:microsoft.com/office/officeart/2005/8/layout/radial6"/>
    <dgm:cxn modelId="{E8CCEF83-B92B-3541-9BA1-916D7120D084}" type="presParOf" srcId="{AF0FC1F7-2ECC-473D-B438-44D07E3E19EC}" destId="{2BFEF5F5-96A2-4CE6-92D3-739BE0143BE4}" srcOrd="14" destOrd="0" presId="urn:microsoft.com/office/officeart/2005/8/layout/radial6"/>
    <dgm:cxn modelId="{2D47F3DE-60D9-F14C-93A7-E3AD6BCCA1DE}" type="presParOf" srcId="{AF0FC1F7-2ECC-473D-B438-44D07E3E19EC}" destId="{9A1C3094-48D5-471C-AA22-DB4D8BA1297F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1C3094-48D5-471C-AA22-DB4D8BA1297F}">
      <dsp:nvSpPr>
        <dsp:cNvPr id="0" name=""/>
        <dsp:cNvSpPr/>
      </dsp:nvSpPr>
      <dsp:spPr>
        <a:xfrm>
          <a:off x="1085805" y="600721"/>
          <a:ext cx="4461612" cy="4306501"/>
        </a:xfrm>
        <a:prstGeom prst="blockArc">
          <a:avLst>
            <a:gd name="adj1" fmla="val 11829895"/>
            <a:gd name="adj2" fmla="val 16184875"/>
            <a:gd name="adj3" fmla="val 4636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ED2645A-996D-43F4-A3AD-0068BEA8073B}">
      <dsp:nvSpPr>
        <dsp:cNvPr id="0" name=""/>
        <dsp:cNvSpPr/>
      </dsp:nvSpPr>
      <dsp:spPr>
        <a:xfrm>
          <a:off x="1160187" y="652457"/>
          <a:ext cx="4309493" cy="4213839"/>
        </a:xfrm>
        <a:prstGeom prst="blockArc">
          <a:avLst>
            <a:gd name="adj1" fmla="val 7575256"/>
            <a:gd name="adj2" fmla="val 11839348"/>
            <a:gd name="adj3" fmla="val 4636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6D2248-7EA5-4F4C-8335-8EDC163F012F}">
      <dsp:nvSpPr>
        <dsp:cNvPr id="0" name=""/>
        <dsp:cNvSpPr/>
      </dsp:nvSpPr>
      <dsp:spPr>
        <a:xfrm>
          <a:off x="1200636" y="610243"/>
          <a:ext cx="4213839" cy="4287496"/>
        </a:xfrm>
        <a:prstGeom prst="blockArc">
          <a:avLst>
            <a:gd name="adj1" fmla="val 3240000"/>
            <a:gd name="adj2" fmla="val 7560000"/>
            <a:gd name="adj3" fmla="val 4636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FA3A0A9-21CF-49C5-9489-CBFDF0DA6926}">
      <dsp:nvSpPr>
        <dsp:cNvPr id="0" name=""/>
        <dsp:cNvSpPr/>
      </dsp:nvSpPr>
      <dsp:spPr>
        <a:xfrm>
          <a:off x="1110608" y="610243"/>
          <a:ext cx="4393896" cy="4287496"/>
        </a:xfrm>
        <a:prstGeom prst="blockArc">
          <a:avLst>
            <a:gd name="adj1" fmla="val 20520000"/>
            <a:gd name="adj2" fmla="val 3240000"/>
            <a:gd name="adj3" fmla="val 4636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3233D9A-6B46-4159-95BF-7B78919F2C17}">
      <dsp:nvSpPr>
        <dsp:cNvPr id="0" name=""/>
        <dsp:cNvSpPr/>
      </dsp:nvSpPr>
      <dsp:spPr>
        <a:xfrm>
          <a:off x="1147015" y="600741"/>
          <a:ext cx="4321081" cy="4306501"/>
        </a:xfrm>
        <a:prstGeom prst="blockArc">
          <a:avLst>
            <a:gd name="adj1" fmla="val 16200000"/>
            <a:gd name="adj2" fmla="val 20520000"/>
            <a:gd name="adj3" fmla="val 4636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103E907-54C1-480E-B5ED-5E5694191311}">
      <dsp:nvSpPr>
        <dsp:cNvPr id="0" name=""/>
        <dsp:cNvSpPr/>
      </dsp:nvSpPr>
      <dsp:spPr>
        <a:xfrm>
          <a:off x="2241644" y="1702431"/>
          <a:ext cx="2131823" cy="210312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baseline="0"/>
            <a:t>True Essence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Your Spirit - Connection to the All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/>
        </a:p>
      </dsp:txBody>
      <dsp:txXfrm>
        <a:off x="2553842" y="2010426"/>
        <a:ext cx="1507427" cy="1487131"/>
      </dsp:txXfrm>
    </dsp:sp>
    <dsp:sp modelId="{BCB8340B-AC41-410F-83C1-A5E500FBA7D8}">
      <dsp:nvSpPr>
        <dsp:cNvPr id="0" name=""/>
        <dsp:cNvSpPr/>
      </dsp:nvSpPr>
      <dsp:spPr>
        <a:xfrm>
          <a:off x="2470077" y="-100619"/>
          <a:ext cx="1674958" cy="159305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1341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80" b="1" kern="1200" baseline="0">
              <a:solidFill>
                <a:schemeClr val="accent1"/>
              </a:solidFill>
            </a:rPr>
            <a:t>Parents Imprint</a:t>
          </a:r>
          <a:endParaRPr lang="en-US" sz="1380" b="1" kern="1200" baseline="0" dirty="0">
            <a:solidFill>
              <a:schemeClr val="accent1"/>
            </a:solidFill>
          </a:endParaRPr>
        </a:p>
      </dsp:txBody>
      <dsp:txXfrm>
        <a:off x="2715369" y="132679"/>
        <a:ext cx="1184374" cy="1126463"/>
      </dsp:txXfrm>
    </dsp:sp>
    <dsp:sp modelId="{A4E08359-1016-488E-B93C-CE21A7B5605A}">
      <dsp:nvSpPr>
        <dsp:cNvPr id="0" name=""/>
        <dsp:cNvSpPr/>
      </dsp:nvSpPr>
      <dsp:spPr>
        <a:xfrm>
          <a:off x="4427429" y="1321479"/>
          <a:ext cx="1674958" cy="159305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1341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380" b="1" kern="1200" baseline="0">
              <a:solidFill>
                <a:schemeClr val="accent1"/>
              </a:solidFill>
            </a:rPr>
            <a:t>School</a:t>
          </a:r>
          <a:r>
            <a:rPr lang="en-US" sz="1380" b="1" kern="1200" baseline="0">
              <a:solidFill>
                <a:schemeClr val="accent4"/>
              </a:solidFill>
            </a:rPr>
            <a:t> </a:t>
          </a:r>
          <a:endParaRPr lang="en-US" sz="1380" b="1" kern="1200" baseline="0" dirty="0">
            <a:solidFill>
              <a:schemeClr val="accent4"/>
            </a:solidFill>
          </a:endParaRPr>
        </a:p>
      </dsp:txBody>
      <dsp:txXfrm>
        <a:off x="4672721" y="1554777"/>
        <a:ext cx="1184374" cy="1126463"/>
      </dsp:txXfrm>
    </dsp:sp>
    <dsp:sp modelId="{38C85A28-CC01-4FAC-8024-A69F1BDF803A}">
      <dsp:nvSpPr>
        <dsp:cNvPr id="0" name=""/>
        <dsp:cNvSpPr/>
      </dsp:nvSpPr>
      <dsp:spPr>
        <a:xfrm>
          <a:off x="3679787" y="3622484"/>
          <a:ext cx="1674958" cy="159305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1341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80" b="1" kern="1200" baseline="0">
              <a:solidFill>
                <a:schemeClr val="accent1"/>
              </a:solidFill>
            </a:rPr>
            <a:t>Identity </a:t>
          </a:r>
        </a:p>
        <a:p>
          <a:pPr marL="0" lvl="0" indent="0" algn="ctr" defTabSz="61341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80" b="1" kern="1200" baseline="0">
              <a:solidFill>
                <a:schemeClr val="accent1"/>
              </a:solidFill>
            </a:rPr>
            <a:t>Morals</a:t>
          </a:r>
        </a:p>
        <a:p>
          <a:pPr marL="0" lvl="0" indent="0" algn="ctr" defTabSz="61341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80" b="1" kern="1200" baseline="0">
              <a:solidFill>
                <a:schemeClr val="accent1"/>
              </a:solidFill>
            </a:rPr>
            <a:t>Values/Ethics </a:t>
          </a:r>
          <a:endParaRPr lang="en-US" sz="1380" b="1" kern="1200" baseline="0" dirty="0">
            <a:solidFill>
              <a:schemeClr val="accent1"/>
            </a:solidFill>
          </a:endParaRPr>
        </a:p>
      </dsp:txBody>
      <dsp:txXfrm>
        <a:off x="3925079" y="3855782"/>
        <a:ext cx="1184374" cy="1126463"/>
      </dsp:txXfrm>
    </dsp:sp>
    <dsp:sp modelId="{E2F9A95B-F7A3-4730-8F25-070BF8072667}">
      <dsp:nvSpPr>
        <dsp:cNvPr id="0" name=""/>
        <dsp:cNvSpPr/>
      </dsp:nvSpPr>
      <dsp:spPr>
        <a:xfrm>
          <a:off x="1260367" y="3622484"/>
          <a:ext cx="1674958" cy="159305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1341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80" b="1" kern="1200" baseline="0">
              <a:solidFill>
                <a:schemeClr val="accent1"/>
              </a:solidFill>
            </a:rPr>
            <a:t>Life Stories/Trauma</a:t>
          </a:r>
          <a:endParaRPr lang="en-US" sz="1380" b="1" kern="1200" baseline="0" dirty="0">
            <a:solidFill>
              <a:schemeClr val="accent1"/>
            </a:solidFill>
          </a:endParaRPr>
        </a:p>
      </dsp:txBody>
      <dsp:txXfrm>
        <a:off x="1505659" y="3855782"/>
        <a:ext cx="1184374" cy="1126463"/>
      </dsp:txXfrm>
    </dsp:sp>
    <dsp:sp modelId="{4582076B-24E8-489A-BEFB-4F12B7EF75A9}">
      <dsp:nvSpPr>
        <dsp:cNvPr id="0" name=""/>
        <dsp:cNvSpPr/>
      </dsp:nvSpPr>
      <dsp:spPr>
        <a:xfrm>
          <a:off x="512719" y="1350054"/>
          <a:ext cx="1674958" cy="159305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1341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80" b="1" kern="1200" baseline="0">
              <a:solidFill>
                <a:schemeClr val="accent1"/>
              </a:solidFill>
            </a:rPr>
            <a:t>Socialization</a:t>
          </a:r>
          <a:endParaRPr lang="en-US" sz="1380" b="1" kern="1200" baseline="0" dirty="0">
            <a:solidFill>
              <a:schemeClr val="accent1"/>
            </a:solidFill>
          </a:endParaRPr>
        </a:p>
      </dsp:txBody>
      <dsp:txXfrm>
        <a:off x="758011" y="1583352"/>
        <a:ext cx="1184374" cy="11264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0.12953</cdr:x>
      <cdr:y>0.5</cdr:y>
    </cdr:from>
    <cdr:to>
      <cdr:x>0.21649</cdr:x>
      <cdr:y>0.71014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C56259C-DC9E-CD0A-32F8-9B9DD24FF73C}"/>
            </a:ext>
          </a:extLst>
        </cdr:cNvPr>
        <cdr:cNvSpPr txBox="1"/>
      </cdr:nvSpPr>
      <cdr:spPr>
        <a:xfrm xmlns:a="http://schemas.openxmlformats.org/drawingml/2006/main">
          <a:off x="1362075" y="217566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0.12274</cdr:x>
      <cdr:y>0.62459</cdr:y>
    </cdr:from>
    <cdr:to>
      <cdr:x>0.25589</cdr:x>
      <cdr:y>0.70996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B6FAAE65-C1C7-5D17-F510-18AA3B7FF520}"/>
            </a:ext>
          </a:extLst>
        </cdr:cNvPr>
        <cdr:cNvSpPr txBox="1"/>
      </cdr:nvSpPr>
      <cdr:spPr>
        <a:xfrm xmlns:a="http://schemas.openxmlformats.org/drawingml/2006/main">
          <a:off x="1290637" y="2717800"/>
          <a:ext cx="1400175" cy="37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/>
            <a:t>Strong  Spirit</a:t>
          </a:r>
        </a:p>
      </cdr:txBody>
    </cdr:sp>
  </cdr:relSizeAnchor>
  <cdr:relSizeAnchor xmlns:cdr="http://schemas.openxmlformats.org/drawingml/2006/chartDrawing">
    <cdr:from>
      <cdr:x>0.38225</cdr:x>
      <cdr:y>0.36848</cdr:y>
    </cdr:from>
    <cdr:to>
      <cdr:x>0.52491</cdr:x>
      <cdr:y>0.57862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AC81C087-6900-2003-ABA2-C59BF4CE229A}"/>
            </a:ext>
          </a:extLst>
        </cdr:cNvPr>
        <cdr:cNvSpPr txBox="1"/>
      </cdr:nvSpPr>
      <cdr:spPr>
        <a:xfrm xmlns:a="http://schemas.openxmlformats.org/drawingml/2006/main">
          <a:off x="4019550" y="1603375"/>
          <a:ext cx="150018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0.33877</cdr:x>
      <cdr:y>0.28968</cdr:y>
    </cdr:from>
    <cdr:to>
      <cdr:x>0.42572</cdr:x>
      <cdr:y>0.49982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7166CE35-8273-4B51-2176-9FFF521B26C2}"/>
            </a:ext>
          </a:extLst>
        </cdr:cNvPr>
        <cdr:cNvSpPr txBox="1"/>
      </cdr:nvSpPr>
      <cdr:spPr>
        <a:xfrm xmlns:a="http://schemas.openxmlformats.org/drawingml/2006/main">
          <a:off x="3562350" y="126047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0.36594</cdr:x>
      <cdr:y>0.36848</cdr:y>
    </cdr:from>
    <cdr:to>
      <cdr:x>0.47464</cdr:x>
      <cdr:y>0.44728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96B611DD-3448-ADD7-B495-DB0750055A17}"/>
            </a:ext>
          </a:extLst>
        </cdr:cNvPr>
        <cdr:cNvSpPr txBox="1"/>
      </cdr:nvSpPr>
      <cdr:spPr>
        <a:xfrm xmlns:a="http://schemas.openxmlformats.org/drawingml/2006/main">
          <a:off x="3848100" y="1603375"/>
          <a:ext cx="1143000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dirty="0"/>
            <a:t>Some Spirits</a:t>
          </a:r>
        </a:p>
      </cdr:txBody>
    </cdr:sp>
  </cdr:relSizeAnchor>
  <cdr:relSizeAnchor xmlns:cdr="http://schemas.openxmlformats.org/drawingml/2006/chartDrawing">
    <cdr:from>
      <cdr:x>0.6173</cdr:x>
      <cdr:y>0.24371</cdr:y>
    </cdr:from>
    <cdr:to>
      <cdr:x>0.77899</cdr:x>
      <cdr:y>0.45385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90D6F16E-2F7D-81F9-F13F-2FF82FD1A2E6}"/>
            </a:ext>
          </a:extLst>
        </cdr:cNvPr>
        <cdr:cNvSpPr txBox="1"/>
      </cdr:nvSpPr>
      <cdr:spPr>
        <a:xfrm xmlns:a="http://schemas.openxmlformats.org/drawingml/2006/main">
          <a:off x="6491288" y="1060450"/>
          <a:ext cx="1700212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0.59149</cdr:x>
      <cdr:y>0.23386</cdr:y>
    </cdr:from>
    <cdr:to>
      <cdr:x>0.67844</cdr:x>
      <cdr:y>0.30281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32608E87-0FAD-2549-D4F5-E7E53FD40AD1}"/>
            </a:ext>
          </a:extLst>
        </cdr:cNvPr>
        <cdr:cNvSpPr txBox="1"/>
      </cdr:nvSpPr>
      <cdr:spPr>
        <a:xfrm xmlns:a="http://schemas.openxmlformats.org/drawingml/2006/main">
          <a:off x="6219825" y="1017588"/>
          <a:ext cx="914400" cy="300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/>
            <a:t>All Spirits</a:t>
          </a:r>
        </a:p>
      </cdr:txBody>
    </cdr:sp>
  </cdr:relSizeAnchor>
  <cdr:relSizeAnchor xmlns:cdr="http://schemas.openxmlformats.org/drawingml/2006/chartDrawing">
    <cdr:from>
      <cdr:x>0.82246</cdr:x>
      <cdr:y>0.0861</cdr:y>
    </cdr:from>
    <cdr:to>
      <cdr:x>0.95697</cdr:x>
      <cdr:y>0.28311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id="{B410EB3F-ECA1-D0C8-FB33-B0FF06357116}"/>
            </a:ext>
          </a:extLst>
        </cdr:cNvPr>
        <cdr:cNvSpPr txBox="1"/>
      </cdr:nvSpPr>
      <cdr:spPr>
        <a:xfrm xmlns:a="http://schemas.openxmlformats.org/drawingml/2006/main">
          <a:off x="8648700" y="374650"/>
          <a:ext cx="1414462" cy="857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/>
            <a:t>Guides Ascended</a:t>
          </a:r>
        </a:p>
        <a:p xmlns:a="http://schemas.openxmlformats.org/drawingml/2006/main">
          <a:r>
            <a:rPr lang="en-US" sz="1800" dirty="0"/>
            <a:t> Masters</a:t>
          </a:r>
        </a:p>
      </cdr:txBody>
    </cdr:sp>
  </cdr:relSizeAnchor>
  <cdr:relSizeAnchor xmlns:cdr="http://schemas.openxmlformats.org/drawingml/2006/chartDrawing">
    <cdr:from>
      <cdr:x>0.19611</cdr:x>
      <cdr:y>0.03028</cdr:y>
    </cdr:from>
    <cdr:to>
      <cdr:x>0.46377</cdr:x>
      <cdr:y>0.24042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5EAE63A5-D425-EF45-6253-17E49F0B6CC9}"/>
            </a:ext>
          </a:extLst>
        </cdr:cNvPr>
        <cdr:cNvSpPr txBox="1"/>
      </cdr:nvSpPr>
      <cdr:spPr>
        <a:xfrm xmlns:a="http://schemas.openxmlformats.org/drawingml/2006/main">
          <a:off x="2062162" y="131763"/>
          <a:ext cx="2814637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0.12545</cdr:x>
      <cdr:y>0</cdr:y>
    </cdr:from>
    <cdr:to>
      <cdr:x>0.41214</cdr:x>
      <cdr:y>0.1846</cdr:y>
    </cdr:to>
    <cdr:sp macro="" textlink="">
      <cdr:nvSpPr>
        <cdr:cNvPr id="11" name="TextBox 10">
          <a:extLst xmlns:a="http://schemas.openxmlformats.org/drawingml/2006/main">
            <a:ext uri="{FF2B5EF4-FFF2-40B4-BE49-F238E27FC236}">
              <a16:creationId xmlns:a16="http://schemas.microsoft.com/office/drawing/2014/main" id="{F27F18F6-9D0A-334F-D799-FBB5379AB9E2}"/>
            </a:ext>
          </a:extLst>
        </cdr:cNvPr>
        <cdr:cNvSpPr txBox="1"/>
      </cdr:nvSpPr>
      <cdr:spPr>
        <a:xfrm xmlns:a="http://schemas.openxmlformats.org/drawingml/2006/main">
          <a:off x="1319213" y="0"/>
          <a:ext cx="3014662" cy="803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i="1" dirty="0">
              <a:solidFill>
                <a:schemeClr val="accent1">
                  <a:lumMod val="50000"/>
                </a:schemeClr>
              </a:solidFill>
            </a:rPr>
            <a:t>Difference is How Much Time  </a:t>
          </a:r>
        </a:p>
        <a:p xmlns:a="http://schemas.openxmlformats.org/drawingml/2006/main">
          <a:r>
            <a:rPr lang="en-US" sz="1800" b="1" i="1" dirty="0">
              <a:solidFill>
                <a:schemeClr val="accent1">
                  <a:lumMod val="50000"/>
                </a:schemeClr>
              </a:solidFill>
            </a:rPr>
            <a:t>Spent in Meditation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AEFA60-E988-4740-9E5D-52F1F32B7C5E}" type="datetimeFigureOut">
              <a:rPr lang="en-US" smtClean="0"/>
              <a:t>6/23/23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185CB-DD3C-894A-975A-131AB7F5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6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A3679-5023-5CFA-86B5-53398A68B6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BC0757-2972-D644-041E-C411E8D9C3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C10F-7AE5-A0DC-588A-6C6BF6CBF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569E-14C4-694F-A366-5832CF6B2ABB}" type="datetimeFigureOut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2C506-F82B-71D0-21E9-7AEDCF87B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0FC6-62BB-BB65-DE52-07228C6A4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1295-3197-0944-9EA8-D80A453D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89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DDAC5-79B3-D324-F613-59A480180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E56FA-29D4-4219-E4FE-8F2714996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E00DD-48A7-4296-6916-BCD86D9EF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569E-14C4-694F-A366-5832CF6B2ABB}" type="datetimeFigureOut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AF3BC-A169-6531-5B67-983561A32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80A72-121B-E72F-BA35-6C4F18294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1295-3197-0944-9EA8-D80A453D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5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71F2C2-5C95-BF2A-E316-C1ECFEC60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3FAA97-F376-7287-9A5E-FE327C573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96FA7-A53F-BAA6-D83A-C8FFEF6D4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569E-14C4-694F-A366-5832CF6B2ABB}" type="datetimeFigureOut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27FEA-4798-D58E-B55C-88B7C5BB4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277FD-C945-C3FC-2271-1F1E986C1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1295-3197-0944-9EA8-D80A453D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46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EFFFF-3C4C-89A4-0F84-269C80774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3930F-A947-ACE1-1D0C-425A3DA4B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B84A9-6DEA-85FA-DE58-C9883C4A8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569E-14C4-694F-A366-5832CF6B2ABB}" type="datetimeFigureOut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21FD2-8045-39C7-E6C9-BAD47C8D0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AD23-25DC-4235-AE22-9FAADEF6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1295-3197-0944-9EA8-D80A453D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57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E95EB-A294-2E50-C1BA-3C4946688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0D9EF-32C9-965C-3B20-FB0E0C5DB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BE50A-1107-E5F4-C011-144362BB8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569E-14C4-694F-A366-5832CF6B2ABB}" type="datetimeFigureOut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3EDBB-B3A9-655F-FB3C-103534B3E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5C578-4A37-CB3B-8AE8-2377BACF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1295-3197-0944-9EA8-D80A453D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48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BB4A3-876E-FF0B-2080-8BB1569F6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90360-97C2-9B35-07B3-22D32941C8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D1334F-1AFF-D84F-D2A4-659655105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9A433-50C8-9625-18A4-4A0E58730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569E-14C4-694F-A366-5832CF6B2ABB}" type="datetimeFigureOut">
              <a:rPr lang="en-US" smtClean="0"/>
              <a:t>6/23/23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BA6AB-D8A4-C47A-C008-6EA66A2F9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0F918-71CE-4D9D-378A-D1FFE6FE1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1295-3197-0944-9EA8-D80A453D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3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C4D3F-A0A3-AE04-584C-E1904A84A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B6A8F-1E63-CEA6-3D68-6C0556CDA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1E323-D431-EDE3-0E2F-A3F60A4E3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2CD3C6-9D85-0DDC-4DF6-097680007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B790CC-1FC4-FDAC-9425-417D49A2CD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9278FD-E7E3-F663-F592-802CA2FE7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569E-14C4-694F-A366-5832CF6B2ABB}" type="datetimeFigureOut">
              <a:rPr lang="en-US" smtClean="0"/>
              <a:t>6/23/23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8413E4-A1AF-D15F-0636-E7DE115D4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02628A-DA17-C5B5-D4A0-D87E5C3ED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1295-3197-0944-9EA8-D80A453D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94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19A9A-2C0B-3F67-00C5-84CAFEBE1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D58D8C-6481-0356-BB73-648FA23D0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569E-14C4-694F-A366-5832CF6B2ABB}" type="datetimeFigureOut">
              <a:rPr lang="en-US" smtClean="0"/>
              <a:t>6/23/23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5A7D0-2248-4721-A484-16A7857C3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3BE08-33F4-427B-76C1-F9A2E497C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1295-3197-0944-9EA8-D80A453D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3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8EAB9E-D545-6D42-DCF8-9FC2EB141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569E-14C4-694F-A366-5832CF6B2ABB}" type="datetimeFigureOut">
              <a:rPr lang="en-US" smtClean="0"/>
              <a:t>6/23/23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B59A5F-0942-E728-AF41-F0AC8981E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7878C-2E04-06E9-1F8D-0B9EC54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1295-3197-0944-9EA8-D80A453D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8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5A83D-069F-010A-BC42-195FEC122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2E121-F3EB-A6ED-E5D2-590A9739F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4128F-4EFC-19E2-3791-07969FEAA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2AB25-B037-4510-5EA9-539D932C7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569E-14C4-694F-A366-5832CF6B2ABB}" type="datetimeFigureOut">
              <a:rPr lang="en-US" smtClean="0"/>
              <a:t>6/23/23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4E8A3-F3B8-8F89-EFE9-D0CC0D5E0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FB3AC-5D27-648B-6E1B-DCF737F76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1295-3197-0944-9EA8-D80A453D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87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89D9-4F87-04EF-779B-0D7939C74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A383BF-43DB-0B6D-4E84-D774D3F0CB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BE841-CA50-EF3E-BAEF-1FCCEB7ED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4107E3-A1E6-E1F6-0EFF-8FEE0AE05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569E-14C4-694F-A366-5832CF6B2ABB}" type="datetimeFigureOut">
              <a:rPr lang="en-US" smtClean="0"/>
              <a:t>6/23/23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9D3357-6215-A111-1491-88C52581C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0A71C-1F63-847A-1886-E1FE69A86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1295-3197-0944-9EA8-D80A453D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5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3DE691-A3A2-65C5-EC48-661B7A98B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8D5E4-5CE8-322B-334C-33301C276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DA046-0DE4-86FC-E882-63FB954880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3569E-14C4-694F-A366-5832CF6B2ABB}" type="datetimeFigureOut">
              <a:rPr lang="en-US" smtClean="0"/>
              <a:t>6/23/23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53571-E384-210E-F12C-CBB1F6BCC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A98C0-4A15-DA5F-FDB7-FFD936FCD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31295-3197-0944-9EA8-D80A453DC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7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72">
            <a:extLst>
              <a:ext uri="{FF2B5EF4-FFF2-40B4-BE49-F238E27FC236}">
                <a16:creationId xmlns:a16="http://schemas.microsoft.com/office/drawing/2014/main" id="{845DC394-4B49-4A3F-80DF-6A554897F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74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803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A6D927-0735-A0FC-16F2-126B26CCB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434" y="1931746"/>
            <a:ext cx="5141964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b="1" i="1" dirty="0">
                <a:solidFill>
                  <a:srgbClr val="FFFFFF"/>
                </a:solidFill>
                <a:latin typeface="Avenir Heavy Oblique" panose="02000503020000020003" pitchFamily="2" charset="0"/>
              </a:rPr>
              <a:t>Mechanics of Mediumship </a:t>
            </a:r>
            <a:br>
              <a:rPr lang="en-US" sz="3100" b="1" i="1" dirty="0">
                <a:solidFill>
                  <a:srgbClr val="FFFFFF"/>
                </a:solidFill>
                <a:latin typeface="Avenir Heavy Oblique" panose="02000503020000020003" pitchFamily="2" charset="0"/>
              </a:rPr>
            </a:br>
            <a:br>
              <a:rPr lang="en-US" sz="3100" b="1" i="1" dirty="0">
                <a:solidFill>
                  <a:srgbClr val="FFFFFF"/>
                </a:solidFill>
                <a:latin typeface="Avenir Heavy Oblique" panose="02000503020000020003" pitchFamily="2" charset="0"/>
              </a:rPr>
            </a:br>
            <a:r>
              <a:rPr lang="en-US" sz="3100" b="1" i="1" dirty="0">
                <a:solidFill>
                  <a:srgbClr val="FFFFFF"/>
                </a:solidFill>
                <a:latin typeface="Avenir Heavy Oblique" panose="02000503020000020003" pitchFamily="2" charset="0"/>
              </a:rPr>
              <a:t>	6 week Course </a:t>
            </a:r>
            <a:br>
              <a:rPr lang="en-US" sz="3100" b="1" i="1" dirty="0">
                <a:solidFill>
                  <a:srgbClr val="FFFFFF"/>
                </a:solidFill>
                <a:latin typeface="Avenir Heavy Oblique" panose="02000503020000020003" pitchFamily="2" charset="0"/>
              </a:rPr>
            </a:br>
            <a:br>
              <a:rPr lang="en-US" sz="3100" b="1" i="1" dirty="0">
                <a:solidFill>
                  <a:srgbClr val="FFFFFF"/>
                </a:solidFill>
                <a:latin typeface="Avenir Heavy Oblique" panose="02000503020000020003" pitchFamily="2" charset="0"/>
              </a:rPr>
            </a:br>
            <a:r>
              <a:rPr lang="en-US" sz="3100" b="1" i="1" dirty="0">
                <a:solidFill>
                  <a:srgbClr val="FFFFFF"/>
                </a:solidFill>
                <a:latin typeface="Avenir Heavy Oblique" panose="02000503020000020003" pitchFamily="2" charset="0"/>
              </a:rPr>
              <a:t>Developing Your Mediumship Naturally</a:t>
            </a:r>
          </a:p>
        </p:txBody>
      </p:sp>
      <p:pic>
        <p:nvPicPr>
          <p:cNvPr id="4" name="Content Placeholder 3" descr="A picture containing text, human face, smile, clothing&#10;&#10;Description automatically generated">
            <a:extLst>
              <a:ext uri="{FF2B5EF4-FFF2-40B4-BE49-F238E27FC236}">
                <a16:creationId xmlns:a16="http://schemas.microsoft.com/office/drawing/2014/main" id="{277B4221-86DE-F5DA-F12C-010DA083A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2118"/>
          <a:stretch/>
        </p:blipFill>
        <p:spPr>
          <a:xfrm>
            <a:off x="7480300" y="10"/>
            <a:ext cx="4711700" cy="6857990"/>
          </a:xfrm>
          <a:prstGeom prst="rect">
            <a:avLst/>
          </a:prstGeom>
        </p:spPr>
      </p:pic>
      <p:sp>
        <p:nvSpPr>
          <p:cNvPr id="86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7334" y="19317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7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6112" y="214158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8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1794" y="23854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145" y="3505200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879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atellite view of Earth">
            <a:extLst>
              <a:ext uri="{FF2B5EF4-FFF2-40B4-BE49-F238E27FC236}">
                <a16:creationId xmlns:a16="http://schemas.microsoft.com/office/drawing/2014/main" id="{B7C3B1DF-9BCD-6620-BBDC-883F775E4E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12" b="192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ABD097-36E8-C3E7-3189-70033A0A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u="sng"/>
              <a:t>Energy Frequency Vibration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53B425-BF1A-4ABB-81A5-2AEDB29FC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Earth is 8.32 Hz</a:t>
            </a:r>
          </a:p>
          <a:p>
            <a:r>
              <a:rPr lang="en-US" sz="2000" dirty="0"/>
              <a:t>Human Body 65 Hz</a:t>
            </a:r>
          </a:p>
          <a:p>
            <a:r>
              <a:rPr lang="en-US" sz="2000" dirty="0"/>
              <a:t>Spirit 400 Hz and Above</a:t>
            </a:r>
          </a:p>
          <a:p>
            <a:r>
              <a:rPr lang="en-US" sz="2000" dirty="0"/>
              <a:t>Connection – through Meditation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43358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5F132-C47C-E7B2-CE49-66864BB33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26263"/>
            <a:ext cx="7772400" cy="600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79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BBEC41-1A54-4858-F9E9-7AD0B9705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Mediums – Different Vibrational Match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063A448-46EC-8765-4A26-673F8FFC06F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87122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10552C-381B-45A8-DF45-63785A539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323" y="128587"/>
            <a:ext cx="528543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79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06C05A-0876-3A13-EFCB-CA498B0B7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038" y="643466"/>
            <a:ext cx="801592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60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1D4ED-6D52-0438-3263-9577C80258FC}"/>
              </a:ext>
            </a:extLst>
          </p:cNvPr>
          <p:cNvSpPr txBox="1"/>
          <p:nvPr/>
        </p:nvSpPr>
        <p:spPr>
          <a:xfrm>
            <a:off x="534212" y="1566901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All things that separate from our essence can stop the flow of spirit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Logical thought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Unworthiness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Anxiety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Self worth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Limiting Self Beliefs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19766E-4C38-4F5E-7931-81AB5AE56B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3065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347C16-C57A-E097-3F55-14344B552B01}"/>
              </a:ext>
            </a:extLst>
          </p:cNvPr>
          <p:cNvSpPr txBox="1"/>
          <p:nvPr/>
        </p:nvSpPr>
        <p:spPr>
          <a:xfrm>
            <a:off x="880110" y="1737360"/>
            <a:ext cx="4082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 is to go to the Heart</a:t>
            </a:r>
          </a:p>
        </p:txBody>
      </p:sp>
    </p:spTree>
    <p:extLst>
      <p:ext uri="{BB962C8B-B14F-4D97-AF65-F5344CB8AC3E}">
        <p14:creationId xmlns:p14="http://schemas.microsoft.com/office/powerpoint/2010/main" val="3402896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A482A94-4218-42A3-AE64-F17D163D97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1062366"/>
              </p:ext>
            </p:extLst>
          </p:nvPr>
        </p:nvGraphicFramePr>
        <p:xfrm>
          <a:off x="2400299" y="628650"/>
          <a:ext cx="6615113" cy="5114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8C9D5FF-331B-145E-74AE-2F173596C1F4}"/>
              </a:ext>
            </a:extLst>
          </p:cNvPr>
          <p:cNvSpPr txBox="1"/>
          <p:nvPr/>
        </p:nvSpPr>
        <p:spPr>
          <a:xfrm>
            <a:off x="9086850" y="957263"/>
            <a:ext cx="25288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/>
              <a:t>Ego</a:t>
            </a:r>
          </a:p>
          <a:p>
            <a:pPr algn="ctr"/>
            <a:endParaRPr lang="en-US" b="1" u="sng"/>
          </a:p>
          <a:p>
            <a:r>
              <a:rPr lang="en-US"/>
              <a:t>I have Prestige </a:t>
            </a:r>
          </a:p>
          <a:p>
            <a:r>
              <a:rPr lang="en-US"/>
              <a:t>I am not good enough</a:t>
            </a:r>
          </a:p>
          <a:p>
            <a:r>
              <a:rPr lang="en-US"/>
              <a:t>Limiting self beliefs</a:t>
            </a:r>
          </a:p>
          <a:p>
            <a:r>
              <a:rPr lang="en-US"/>
              <a:t>Limiting Self talk</a:t>
            </a:r>
          </a:p>
          <a:p>
            <a:r>
              <a:rPr lang="en-US"/>
              <a:t>I am better than anyone else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197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etch, footwear, cartoon, art&#10;&#10;Description automatically generated">
            <a:extLst>
              <a:ext uri="{FF2B5EF4-FFF2-40B4-BE49-F238E27FC236}">
                <a16:creationId xmlns:a16="http://schemas.microsoft.com/office/drawing/2014/main" id="{040CAF7B-17C1-F47E-7446-C527360B6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20" y="1738015"/>
            <a:ext cx="6184900" cy="4305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7D4793-BE5B-8595-126D-08157CA3A812}"/>
              </a:ext>
            </a:extLst>
          </p:cNvPr>
          <p:cNvSpPr txBox="1"/>
          <p:nvPr/>
        </p:nvSpPr>
        <p:spPr>
          <a:xfrm>
            <a:off x="477520" y="814685"/>
            <a:ext cx="5933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Toridial Field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E3170B-3037-7A14-8D93-B664D6293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807" y="614659"/>
            <a:ext cx="4608543" cy="614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8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CF0FE3-66B5-3C6F-C6D4-9B9F4E120D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17" y="308372"/>
            <a:ext cx="4680941" cy="62412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9F11DA-75CD-AF92-92A2-D978FA92F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265" y="308372"/>
            <a:ext cx="4447877" cy="593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66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A54BF6-260D-1268-8C9C-7AF1B6EA6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28EF8A-7D79-54BA-E4EC-A6172BFFED6C}"/>
              </a:ext>
            </a:extLst>
          </p:cNvPr>
          <p:cNvSpPr txBox="1"/>
          <p:nvPr/>
        </p:nvSpPr>
        <p:spPr>
          <a:xfrm>
            <a:off x="125730" y="560070"/>
            <a:ext cx="2423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Running the Energy</a:t>
            </a:r>
          </a:p>
          <a:p>
            <a:endParaRPr lang="en-US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Up and 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Back and Forth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Do This from the Heart</a:t>
            </a:r>
          </a:p>
          <a:p>
            <a:endParaRPr lang="en-US" b="1" u="sng" dirty="0"/>
          </a:p>
          <a:p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84444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89C5E17-24D0-4696-A3C5-A2261FB45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29B58F-2358-44CC-ACE5-EF1BD3C6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5B676-7F72-A3F6-A318-7E401991F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Course Overview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DA5303-A1AF-4830-806C-51FCD9618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97348" y="5285"/>
            <a:ext cx="7294653" cy="6858000"/>
            <a:chOff x="4897348" y="-5799"/>
            <a:chExt cx="7294653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FAAA8C8-4EB7-45F1-BF24-3EF0F4DC4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97348" y="-5798"/>
              <a:ext cx="7294652" cy="6857999"/>
            </a:xfrm>
            <a:custGeom>
              <a:avLst/>
              <a:gdLst>
                <a:gd name="connsiteX0" fmla="*/ 7294652 w 7294652"/>
                <a:gd name="connsiteY0" fmla="*/ 6063030 h 6857999"/>
                <a:gd name="connsiteX1" fmla="*/ 7294652 w 7294652"/>
                <a:gd name="connsiteY1" fmla="*/ 6857999 h 6857999"/>
                <a:gd name="connsiteX2" fmla="*/ 6248575 w 7294652"/>
                <a:gd name="connsiteY2" fmla="*/ 6857999 h 6857999"/>
                <a:gd name="connsiteX3" fmla="*/ 6477898 w 7294652"/>
                <a:gd name="connsiteY3" fmla="*/ 6700973 h 6857999"/>
                <a:gd name="connsiteX4" fmla="*/ 6647884 w 7294652"/>
                <a:gd name="connsiteY4" fmla="*/ 6572752 h 6857999"/>
                <a:gd name="connsiteX5" fmla="*/ 6817698 w 7294652"/>
                <a:gd name="connsiteY5" fmla="*/ 6440235 h 6857999"/>
                <a:gd name="connsiteX6" fmla="*/ 7161451 w 7294652"/>
                <a:gd name="connsiteY6" fmla="*/ 6165232 h 6857999"/>
                <a:gd name="connsiteX7" fmla="*/ 1673436 w 7294652"/>
                <a:gd name="connsiteY7" fmla="*/ 0 h 6857999"/>
                <a:gd name="connsiteX8" fmla="*/ 2394951 w 7294652"/>
                <a:gd name="connsiteY8" fmla="*/ 0 h 6857999"/>
                <a:gd name="connsiteX9" fmla="*/ 2244659 w 7294652"/>
                <a:gd name="connsiteY9" fmla="*/ 100763 h 6857999"/>
                <a:gd name="connsiteX10" fmla="*/ 1743903 w 7294652"/>
                <a:gd name="connsiteY10" fmla="*/ 498975 h 6857999"/>
                <a:gd name="connsiteX11" fmla="*/ 1163821 w 7294652"/>
                <a:gd name="connsiteY11" fmla="*/ 1121514 h 6857999"/>
                <a:gd name="connsiteX12" fmla="*/ 704911 w 7294652"/>
                <a:gd name="connsiteY12" fmla="*/ 1837036 h 6857999"/>
                <a:gd name="connsiteX13" fmla="*/ 393472 w 7294652"/>
                <a:gd name="connsiteY13" fmla="*/ 2627669 h 6857999"/>
                <a:gd name="connsiteX14" fmla="*/ 280032 w 7294652"/>
                <a:gd name="connsiteY14" fmla="*/ 3472097 h 6857999"/>
                <a:gd name="connsiteX15" fmla="*/ 327813 w 7294652"/>
                <a:gd name="connsiteY15" fmla="*/ 3884602 h 6857999"/>
                <a:gd name="connsiteX16" fmla="*/ 469096 w 7294652"/>
                <a:gd name="connsiteY16" fmla="*/ 4270809 h 6857999"/>
                <a:gd name="connsiteX17" fmla="*/ 567581 w 7294652"/>
                <a:gd name="connsiteY17" fmla="*/ 4452482 h 6857999"/>
                <a:gd name="connsiteX18" fmla="*/ 680677 w 7294652"/>
                <a:gd name="connsiteY18" fmla="*/ 4628484 h 6857999"/>
                <a:gd name="connsiteX19" fmla="*/ 941928 w 7294652"/>
                <a:gd name="connsiteY19" fmla="*/ 4968628 h 6857999"/>
                <a:gd name="connsiteX20" fmla="*/ 1224665 w 7294652"/>
                <a:gd name="connsiteY20" fmla="*/ 5311349 h 6857999"/>
                <a:gd name="connsiteX21" fmla="*/ 1365259 w 7294652"/>
                <a:gd name="connsiteY21" fmla="*/ 5490273 h 6857999"/>
                <a:gd name="connsiteX22" fmla="*/ 1432808 w 7294652"/>
                <a:gd name="connsiteY22" fmla="*/ 5577931 h 6857999"/>
                <a:gd name="connsiteX23" fmla="*/ 1498980 w 7294652"/>
                <a:gd name="connsiteY23" fmla="*/ 5662148 h 6857999"/>
                <a:gd name="connsiteX24" fmla="*/ 2067548 w 7294652"/>
                <a:gd name="connsiteY24" fmla="*/ 6283312 h 6857999"/>
                <a:gd name="connsiteX25" fmla="*/ 2369879 w 7294652"/>
                <a:gd name="connsiteY25" fmla="*/ 6562782 h 6857999"/>
                <a:gd name="connsiteX26" fmla="*/ 2686645 w 7294652"/>
                <a:gd name="connsiteY26" fmla="*/ 6820598 h 6857999"/>
                <a:gd name="connsiteX27" fmla="*/ 2738907 w 7294652"/>
                <a:gd name="connsiteY27" fmla="*/ 6857999 h 6857999"/>
                <a:gd name="connsiteX28" fmla="*/ 1731787 w 7294652"/>
                <a:gd name="connsiteY28" fmla="*/ 6857999 h 6857999"/>
                <a:gd name="connsiteX29" fmla="*/ 1607949 w 7294652"/>
                <a:gd name="connsiteY29" fmla="*/ 6732770 h 6857999"/>
                <a:gd name="connsiteX30" fmla="*/ 1309057 w 7294652"/>
                <a:gd name="connsiteY30" fmla="*/ 6370109 h 6857999"/>
                <a:gd name="connsiteX31" fmla="*/ 1048147 w 7294652"/>
                <a:gd name="connsiteY31" fmla="*/ 5986138 h 6857999"/>
                <a:gd name="connsiteX32" fmla="*/ 987131 w 7294652"/>
                <a:gd name="connsiteY32" fmla="*/ 5888512 h 6857999"/>
                <a:gd name="connsiteX33" fmla="*/ 928866 w 7294652"/>
                <a:gd name="connsiteY33" fmla="*/ 5793463 h 6857999"/>
                <a:gd name="connsiteX34" fmla="*/ 813708 w 7294652"/>
                <a:gd name="connsiteY34" fmla="*/ 5609556 h 6857999"/>
                <a:gd name="connsiteX35" fmla="*/ 574972 w 7294652"/>
                <a:gd name="connsiteY35" fmla="*/ 5231598 h 6857999"/>
                <a:gd name="connsiteX36" fmla="*/ 342424 w 7294652"/>
                <a:gd name="connsiteY36" fmla="*/ 4834048 h 6857999"/>
                <a:gd name="connsiteX37" fmla="*/ 237579 w 7294652"/>
                <a:gd name="connsiteY37" fmla="*/ 4623500 h 6857999"/>
                <a:gd name="connsiteX38" fmla="*/ 148373 w 7294652"/>
                <a:gd name="connsiteY38" fmla="*/ 4404356 h 6857999"/>
                <a:gd name="connsiteX39" fmla="*/ 79623 w 7294652"/>
                <a:gd name="connsiteY39" fmla="*/ 4175762 h 6857999"/>
                <a:gd name="connsiteX40" fmla="*/ 54185 w 7294652"/>
                <a:gd name="connsiteY40" fmla="*/ 4059229 h 6857999"/>
                <a:gd name="connsiteX41" fmla="*/ 43013 w 7294652"/>
                <a:gd name="connsiteY41" fmla="*/ 4000790 h 6857999"/>
                <a:gd name="connsiteX42" fmla="*/ 33734 w 7294652"/>
                <a:gd name="connsiteY42" fmla="*/ 3942180 h 6857999"/>
                <a:gd name="connsiteX43" fmla="*/ 45 w 7294652"/>
                <a:gd name="connsiteY43" fmla="*/ 3472097 h 6857999"/>
                <a:gd name="connsiteX44" fmla="*/ 95436 w 7294652"/>
                <a:gd name="connsiteY44" fmla="*/ 2557372 h 6857999"/>
                <a:gd name="connsiteX45" fmla="*/ 382126 w 7294652"/>
                <a:gd name="connsiteY45" fmla="*/ 1680799 h 6857999"/>
                <a:gd name="connsiteX46" fmla="*/ 1457043 w 7294652"/>
                <a:gd name="connsiteY46" fmla="*/ 19217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294652" h="6857999">
                  <a:moveTo>
                    <a:pt x="7294652" y="6063030"/>
                  </a:moveTo>
                  <a:lnTo>
                    <a:pt x="7294652" y="6857999"/>
                  </a:lnTo>
                  <a:lnTo>
                    <a:pt x="6248575" y="6857999"/>
                  </a:lnTo>
                  <a:lnTo>
                    <a:pt x="6477898" y="6700973"/>
                  </a:lnTo>
                  <a:cubicBezTo>
                    <a:pt x="6534790" y="6659378"/>
                    <a:pt x="6591336" y="6616237"/>
                    <a:pt x="6647884" y="6572752"/>
                  </a:cubicBezTo>
                  <a:cubicBezTo>
                    <a:pt x="6704432" y="6529268"/>
                    <a:pt x="6761151" y="6485095"/>
                    <a:pt x="6817698" y="6440235"/>
                  </a:cubicBezTo>
                  <a:lnTo>
                    <a:pt x="7161451" y="6165232"/>
                  </a:lnTo>
                  <a:close/>
                  <a:moveTo>
                    <a:pt x="1673436" y="0"/>
                  </a:moveTo>
                  <a:lnTo>
                    <a:pt x="2394951" y="0"/>
                  </a:lnTo>
                  <a:lnTo>
                    <a:pt x="2244659" y="100763"/>
                  </a:lnTo>
                  <a:cubicBezTo>
                    <a:pt x="2071051" y="224086"/>
                    <a:pt x="1903860" y="356975"/>
                    <a:pt x="1743903" y="498975"/>
                  </a:cubicBezTo>
                  <a:cubicBezTo>
                    <a:pt x="1533218" y="689638"/>
                    <a:pt x="1339146" y="897902"/>
                    <a:pt x="1163821" y="1121514"/>
                  </a:cubicBezTo>
                  <a:cubicBezTo>
                    <a:pt x="988284" y="1344764"/>
                    <a:pt x="834608" y="1584376"/>
                    <a:pt x="704911" y="1837036"/>
                  </a:cubicBezTo>
                  <a:cubicBezTo>
                    <a:pt x="573950" y="2089059"/>
                    <a:pt x="469577" y="2354041"/>
                    <a:pt x="393472" y="2627669"/>
                  </a:cubicBezTo>
                  <a:cubicBezTo>
                    <a:pt x="318269" y="2902842"/>
                    <a:pt x="280119" y="3186833"/>
                    <a:pt x="280032" y="3472097"/>
                  </a:cubicBezTo>
                  <a:cubicBezTo>
                    <a:pt x="280349" y="3610956"/>
                    <a:pt x="296380" y="3749334"/>
                    <a:pt x="327813" y="3884602"/>
                  </a:cubicBezTo>
                  <a:cubicBezTo>
                    <a:pt x="360878" y="4018046"/>
                    <a:pt x="408244" y="4147540"/>
                    <a:pt x="469096" y="4270809"/>
                  </a:cubicBezTo>
                  <a:cubicBezTo>
                    <a:pt x="499175" y="4332511"/>
                    <a:pt x="532347" y="4393012"/>
                    <a:pt x="567581" y="4452482"/>
                  </a:cubicBezTo>
                  <a:cubicBezTo>
                    <a:pt x="602815" y="4511953"/>
                    <a:pt x="641144" y="4570562"/>
                    <a:pt x="680677" y="4628484"/>
                  </a:cubicBezTo>
                  <a:cubicBezTo>
                    <a:pt x="760771" y="4743985"/>
                    <a:pt x="849802" y="4856048"/>
                    <a:pt x="941928" y="4968628"/>
                  </a:cubicBezTo>
                  <a:cubicBezTo>
                    <a:pt x="1034055" y="5081206"/>
                    <a:pt x="1130994" y="5193958"/>
                    <a:pt x="1224665" y="5311349"/>
                  </a:cubicBezTo>
                  <a:cubicBezTo>
                    <a:pt x="1271987" y="5369787"/>
                    <a:pt x="1318853" y="5429429"/>
                    <a:pt x="1365259" y="5490273"/>
                  </a:cubicBezTo>
                  <a:lnTo>
                    <a:pt x="1432808" y="5577931"/>
                  </a:lnTo>
                  <a:cubicBezTo>
                    <a:pt x="1454979" y="5605947"/>
                    <a:pt x="1476121" y="5634821"/>
                    <a:pt x="1498980" y="5662148"/>
                  </a:cubicBezTo>
                  <a:cubicBezTo>
                    <a:pt x="1676323" y="5880038"/>
                    <a:pt x="1866158" y="6087441"/>
                    <a:pt x="2067548" y="6283312"/>
                  </a:cubicBezTo>
                  <a:cubicBezTo>
                    <a:pt x="2166203" y="6379907"/>
                    <a:pt x="2266974" y="6473064"/>
                    <a:pt x="2369879" y="6562782"/>
                  </a:cubicBezTo>
                  <a:cubicBezTo>
                    <a:pt x="2473005" y="6652331"/>
                    <a:pt x="2577677" y="6738957"/>
                    <a:pt x="2686645" y="6820598"/>
                  </a:cubicBezTo>
                  <a:lnTo>
                    <a:pt x="2738907" y="6857999"/>
                  </a:lnTo>
                  <a:lnTo>
                    <a:pt x="1731787" y="6857999"/>
                  </a:lnTo>
                  <a:lnTo>
                    <a:pt x="1607949" y="6732770"/>
                  </a:lnTo>
                  <a:cubicBezTo>
                    <a:pt x="1501232" y="6617903"/>
                    <a:pt x="1401421" y="6496799"/>
                    <a:pt x="1309057" y="6370109"/>
                  </a:cubicBezTo>
                  <a:cubicBezTo>
                    <a:pt x="1217103" y="6244469"/>
                    <a:pt x="1129618" y="6116590"/>
                    <a:pt x="1048147" y="5986138"/>
                  </a:cubicBezTo>
                  <a:cubicBezTo>
                    <a:pt x="1027179" y="5953825"/>
                    <a:pt x="1007414" y="5920996"/>
                    <a:pt x="987131" y="5888512"/>
                  </a:cubicBezTo>
                  <a:lnTo>
                    <a:pt x="928866" y="5793463"/>
                  </a:lnTo>
                  <a:cubicBezTo>
                    <a:pt x="891568" y="5732276"/>
                    <a:pt x="852725" y="5671260"/>
                    <a:pt x="813708" y="5609556"/>
                  </a:cubicBezTo>
                  <a:lnTo>
                    <a:pt x="574972" y="5231598"/>
                  </a:lnTo>
                  <a:cubicBezTo>
                    <a:pt x="495221" y="5103551"/>
                    <a:pt x="416158" y="4971549"/>
                    <a:pt x="342424" y="4834048"/>
                  </a:cubicBezTo>
                  <a:cubicBezTo>
                    <a:pt x="305641" y="4765298"/>
                    <a:pt x="270236" y="4695343"/>
                    <a:pt x="237579" y="4623500"/>
                  </a:cubicBezTo>
                  <a:cubicBezTo>
                    <a:pt x="204922" y="4551655"/>
                    <a:pt x="175187" y="4478607"/>
                    <a:pt x="148373" y="4404356"/>
                  </a:cubicBezTo>
                  <a:cubicBezTo>
                    <a:pt x="121561" y="4330107"/>
                    <a:pt x="99046" y="4252934"/>
                    <a:pt x="79623" y="4175762"/>
                  </a:cubicBezTo>
                  <a:cubicBezTo>
                    <a:pt x="70514" y="4136916"/>
                    <a:pt x="61577" y="4098245"/>
                    <a:pt x="54185" y="4059229"/>
                  </a:cubicBezTo>
                  <a:lnTo>
                    <a:pt x="43013" y="4000790"/>
                  </a:lnTo>
                  <a:lnTo>
                    <a:pt x="33734" y="3942180"/>
                  </a:lnTo>
                  <a:cubicBezTo>
                    <a:pt x="10461" y="3786581"/>
                    <a:pt x="-801" y="3629416"/>
                    <a:pt x="45" y="3472097"/>
                  </a:cubicBezTo>
                  <a:cubicBezTo>
                    <a:pt x="863" y="3164748"/>
                    <a:pt x="32824" y="2858275"/>
                    <a:pt x="95436" y="2557372"/>
                  </a:cubicBezTo>
                  <a:cubicBezTo>
                    <a:pt x="157549" y="2255281"/>
                    <a:pt x="253728" y="1961216"/>
                    <a:pt x="382126" y="1680799"/>
                  </a:cubicBezTo>
                  <a:cubicBezTo>
                    <a:pt x="639940" y="1120482"/>
                    <a:pt x="1015492" y="619117"/>
                    <a:pt x="1457043" y="192176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77FC097-E4F2-4A45-82E8-3808FA553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0650" y="-5799"/>
              <a:ext cx="7291350" cy="6858000"/>
            </a:xfrm>
            <a:custGeom>
              <a:avLst/>
              <a:gdLst>
                <a:gd name="connsiteX0" fmla="*/ 7291350 w 7291350"/>
                <a:gd name="connsiteY0" fmla="*/ 5718699 h 6858000"/>
                <a:gd name="connsiteX1" fmla="*/ 7291350 w 7291350"/>
                <a:gd name="connsiteY1" fmla="*/ 6806115 h 6858000"/>
                <a:gd name="connsiteX2" fmla="*/ 7224124 w 7291350"/>
                <a:gd name="connsiteY2" fmla="*/ 6858000 h 6858000"/>
                <a:gd name="connsiteX3" fmla="*/ 5607142 w 7291350"/>
                <a:gd name="connsiteY3" fmla="*/ 6858000 h 6858000"/>
                <a:gd name="connsiteX4" fmla="*/ 5736072 w 7291350"/>
                <a:gd name="connsiteY4" fmla="*/ 6801170 h 6858000"/>
                <a:gd name="connsiteX5" fmla="*/ 6949826 w 7291350"/>
                <a:gd name="connsiteY5" fmla="*/ 5983707 h 6858000"/>
                <a:gd name="connsiteX6" fmla="*/ 7220703 w 7291350"/>
                <a:gd name="connsiteY6" fmla="*/ 5773675 h 6858000"/>
                <a:gd name="connsiteX7" fmla="*/ 7218419 w 7291350"/>
                <a:gd name="connsiteY7" fmla="*/ 0 h 6858000"/>
                <a:gd name="connsiteX8" fmla="*/ 7291350 w 7291350"/>
                <a:gd name="connsiteY8" fmla="*/ 0 h 6858000"/>
                <a:gd name="connsiteX9" fmla="*/ 7291350 w 7291350"/>
                <a:gd name="connsiteY9" fmla="*/ 50138 h 6858000"/>
                <a:gd name="connsiteX10" fmla="*/ 1797607 w 7291350"/>
                <a:gd name="connsiteY10" fmla="*/ 0 h 6858000"/>
                <a:gd name="connsiteX11" fmla="*/ 3385676 w 7291350"/>
                <a:gd name="connsiteY11" fmla="*/ 0 h 6858000"/>
                <a:gd name="connsiteX12" fmla="*/ 3360567 w 7291350"/>
                <a:gd name="connsiteY12" fmla="*/ 11552 h 6858000"/>
                <a:gd name="connsiteX13" fmla="*/ 2267395 w 7291350"/>
                <a:gd name="connsiteY13" fmla="*/ 725831 h 6858000"/>
                <a:gd name="connsiteX14" fmla="*/ 1234074 w 7291350"/>
                <a:gd name="connsiteY14" fmla="*/ 2007171 h 6858000"/>
                <a:gd name="connsiteX15" fmla="*/ 859383 w 7291350"/>
                <a:gd name="connsiteY15" fmla="*/ 3498372 h 6858000"/>
                <a:gd name="connsiteX16" fmla="*/ 1479513 w 7291350"/>
                <a:gd name="connsiteY16" fmla="*/ 4883182 h 6858000"/>
                <a:gd name="connsiteX17" fmla="*/ 1791985 w 7291350"/>
                <a:gd name="connsiteY17" fmla="*/ 5322671 h 6858000"/>
                <a:gd name="connsiteX18" fmla="*/ 3397295 w 7291350"/>
                <a:gd name="connsiteY18" fmla="*/ 6784567 h 6858000"/>
                <a:gd name="connsiteX19" fmla="*/ 3590446 w 7291350"/>
                <a:gd name="connsiteY19" fmla="*/ 6858000 h 6858000"/>
                <a:gd name="connsiteX20" fmla="*/ 1970757 w 7291350"/>
                <a:gd name="connsiteY20" fmla="*/ 6858000 h 6858000"/>
                <a:gd name="connsiteX21" fmla="*/ 1735872 w 7291350"/>
                <a:gd name="connsiteY21" fmla="*/ 6627685 h 6858000"/>
                <a:gd name="connsiteX22" fmla="*/ 1080932 w 7291350"/>
                <a:gd name="connsiteY22" fmla="*/ 5805127 h 6858000"/>
                <a:gd name="connsiteX23" fmla="*/ 0 w 7291350"/>
                <a:gd name="connsiteY23" fmla="*/ 3498372 h 6858000"/>
                <a:gd name="connsiteX24" fmla="*/ 1708174 w 7291350"/>
                <a:gd name="connsiteY24" fmla="*/ 7330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291350" h="6858000">
                  <a:moveTo>
                    <a:pt x="7291350" y="5718699"/>
                  </a:moveTo>
                  <a:lnTo>
                    <a:pt x="7291350" y="6806115"/>
                  </a:lnTo>
                  <a:lnTo>
                    <a:pt x="7224124" y="6858000"/>
                  </a:lnTo>
                  <a:lnTo>
                    <a:pt x="5607142" y="6858000"/>
                  </a:lnTo>
                  <a:lnTo>
                    <a:pt x="5736072" y="6801170"/>
                  </a:lnTo>
                  <a:cubicBezTo>
                    <a:pt x="6122313" y="6616106"/>
                    <a:pt x="6503069" y="6332805"/>
                    <a:pt x="6949826" y="5983707"/>
                  </a:cubicBezTo>
                  <a:cubicBezTo>
                    <a:pt x="7041094" y="5912378"/>
                    <a:pt x="7132358" y="5842426"/>
                    <a:pt x="7220703" y="5773675"/>
                  </a:cubicBezTo>
                  <a:close/>
                  <a:moveTo>
                    <a:pt x="7218419" y="0"/>
                  </a:moveTo>
                  <a:lnTo>
                    <a:pt x="7291350" y="0"/>
                  </a:lnTo>
                  <a:lnTo>
                    <a:pt x="7291350" y="50138"/>
                  </a:lnTo>
                  <a:close/>
                  <a:moveTo>
                    <a:pt x="1797607" y="0"/>
                  </a:moveTo>
                  <a:lnTo>
                    <a:pt x="3385676" y="0"/>
                  </a:lnTo>
                  <a:lnTo>
                    <a:pt x="3360567" y="11552"/>
                  </a:lnTo>
                  <a:cubicBezTo>
                    <a:pt x="2968013" y="202286"/>
                    <a:pt x="2600620" y="442170"/>
                    <a:pt x="2267395" y="725831"/>
                  </a:cubicBezTo>
                  <a:cubicBezTo>
                    <a:pt x="1824986" y="1104820"/>
                    <a:pt x="1477279" y="1536057"/>
                    <a:pt x="1234074" y="2007171"/>
                  </a:cubicBezTo>
                  <a:cubicBezTo>
                    <a:pt x="985368" y="2488770"/>
                    <a:pt x="859383" y="2990476"/>
                    <a:pt x="859383" y="3498372"/>
                  </a:cubicBezTo>
                  <a:cubicBezTo>
                    <a:pt x="859383" y="4010222"/>
                    <a:pt x="1060651" y="4308942"/>
                    <a:pt x="1479513" y="4883182"/>
                  </a:cubicBezTo>
                  <a:cubicBezTo>
                    <a:pt x="1580577" y="5021714"/>
                    <a:pt x="1685078" y="5164888"/>
                    <a:pt x="1791985" y="5322671"/>
                  </a:cubicBezTo>
                  <a:cubicBezTo>
                    <a:pt x="2283419" y="6046950"/>
                    <a:pt x="2796809" y="6521439"/>
                    <a:pt x="3397295" y="6784567"/>
                  </a:cubicBezTo>
                  <a:lnTo>
                    <a:pt x="3590446" y="6858000"/>
                  </a:lnTo>
                  <a:lnTo>
                    <a:pt x="1970757" y="6858000"/>
                  </a:lnTo>
                  <a:lnTo>
                    <a:pt x="1735872" y="6627685"/>
                  </a:lnTo>
                  <a:cubicBezTo>
                    <a:pt x="1502484" y="6382823"/>
                    <a:pt x="1285774" y="6107254"/>
                    <a:pt x="1080932" y="5805127"/>
                  </a:cubicBezTo>
                  <a:cubicBezTo>
                    <a:pt x="556365" y="5032027"/>
                    <a:pt x="0" y="4501616"/>
                    <a:pt x="0" y="3498372"/>
                  </a:cubicBezTo>
                  <a:cubicBezTo>
                    <a:pt x="0" y="2160829"/>
                    <a:pt x="685186" y="949872"/>
                    <a:pt x="1708174" y="7330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0DF88B0-FA8A-47F5-8EAC-1880B1A51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2894" y="-5799"/>
              <a:ext cx="7269107" cy="6858000"/>
            </a:xfrm>
            <a:custGeom>
              <a:avLst/>
              <a:gdLst>
                <a:gd name="connsiteX0" fmla="*/ 7269107 w 7269107"/>
                <a:gd name="connsiteY0" fmla="*/ 5518449 h 6858000"/>
                <a:gd name="connsiteX1" fmla="*/ 7269107 w 7269107"/>
                <a:gd name="connsiteY1" fmla="*/ 6823281 h 6858000"/>
                <a:gd name="connsiteX2" fmla="*/ 7224122 w 7269107"/>
                <a:gd name="connsiteY2" fmla="*/ 6858000 h 6858000"/>
                <a:gd name="connsiteX3" fmla="*/ 4927054 w 7269107"/>
                <a:gd name="connsiteY3" fmla="*/ 6858000 h 6858000"/>
                <a:gd name="connsiteX4" fmla="*/ 4982167 w 7269107"/>
                <a:gd name="connsiteY4" fmla="*/ 6852876 h 6858000"/>
                <a:gd name="connsiteX5" fmla="*/ 5743768 w 7269107"/>
                <a:gd name="connsiteY5" fmla="*/ 6606245 h 6858000"/>
                <a:gd name="connsiteX6" fmla="*/ 6843778 w 7269107"/>
                <a:gd name="connsiteY6" fmla="*/ 5848440 h 6858000"/>
                <a:gd name="connsiteX7" fmla="*/ 7115515 w 7269107"/>
                <a:gd name="connsiteY7" fmla="*/ 5637891 h 6858000"/>
                <a:gd name="connsiteX8" fmla="*/ 6870111 w 7269107"/>
                <a:gd name="connsiteY8" fmla="*/ 0 h 6858000"/>
                <a:gd name="connsiteX9" fmla="*/ 7269107 w 7269107"/>
                <a:gd name="connsiteY9" fmla="*/ 0 h 6858000"/>
                <a:gd name="connsiteX10" fmla="*/ 7269107 w 7269107"/>
                <a:gd name="connsiteY10" fmla="*/ 243137 h 6858000"/>
                <a:gd name="connsiteX11" fmla="*/ 7089989 w 7269107"/>
                <a:gd name="connsiteY11" fmla="*/ 119955 h 6858000"/>
                <a:gd name="connsiteX12" fmla="*/ 6952948 w 7269107"/>
                <a:gd name="connsiteY12" fmla="*/ 41521 h 6858000"/>
                <a:gd name="connsiteX13" fmla="*/ 1797606 w 7269107"/>
                <a:gd name="connsiteY13" fmla="*/ 0 h 6858000"/>
                <a:gd name="connsiteX14" fmla="*/ 3815328 w 7269107"/>
                <a:gd name="connsiteY14" fmla="*/ 0 h 6858000"/>
                <a:gd name="connsiteX15" fmla="*/ 3627371 w 7269107"/>
                <a:gd name="connsiteY15" fmla="*/ 77142 h 6858000"/>
                <a:gd name="connsiteX16" fmla="*/ 2379115 w 7269107"/>
                <a:gd name="connsiteY16" fmla="*/ 856285 h 6858000"/>
                <a:gd name="connsiteX17" fmla="*/ 1386699 w 7269107"/>
                <a:gd name="connsiteY17" fmla="*/ 2086062 h 6858000"/>
                <a:gd name="connsiteX18" fmla="*/ 1031258 w 7269107"/>
                <a:gd name="connsiteY18" fmla="*/ 3498372 h 6858000"/>
                <a:gd name="connsiteX19" fmla="*/ 1618904 w 7269107"/>
                <a:gd name="connsiteY19" fmla="*/ 4781604 h 6858000"/>
                <a:gd name="connsiteX20" fmla="*/ 1934812 w 7269107"/>
                <a:gd name="connsiteY20" fmla="*/ 5225904 h 6858000"/>
                <a:gd name="connsiteX21" fmla="*/ 3140010 w 7269107"/>
                <a:gd name="connsiteY21" fmla="*/ 6456196 h 6858000"/>
                <a:gd name="connsiteX22" fmla="*/ 4281662 w 7269107"/>
                <a:gd name="connsiteY22" fmla="*/ 6843305 h 6858000"/>
                <a:gd name="connsiteX23" fmla="*/ 4449058 w 7269107"/>
                <a:gd name="connsiteY23" fmla="*/ 6858000 h 6858000"/>
                <a:gd name="connsiteX24" fmla="*/ 1970756 w 7269107"/>
                <a:gd name="connsiteY24" fmla="*/ 6858000 h 6858000"/>
                <a:gd name="connsiteX25" fmla="*/ 1735871 w 7269107"/>
                <a:gd name="connsiteY25" fmla="*/ 6627685 h 6858000"/>
                <a:gd name="connsiteX26" fmla="*/ 1080930 w 7269107"/>
                <a:gd name="connsiteY26" fmla="*/ 5805127 h 6858000"/>
                <a:gd name="connsiteX27" fmla="*/ 0 w 7269107"/>
                <a:gd name="connsiteY27" fmla="*/ 3498372 h 6858000"/>
                <a:gd name="connsiteX28" fmla="*/ 1708172 w 7269107"/>
                <a:gd name="connsiteY28" fmla="*/ 7330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269107" h="6858000">
                  <a:moveTo>
                    <a:pt x="7269107" y="5518449"/>
                  </a:moveTo>
                  <a:lnTo>
                    <a:pt x="7269107" y="6823281"/>
                  </a:lnTo>
                  <a:lnTo>
                    <a:pt x="7224122" y="6858000"/>
                  </a:lnTo>
                  <a:lnTo>
                    <a:pt x="4927054" y="6858000"/>
                  </a:lnTo>
                  <a:lnTo>
                    <a:pt x="4982167" y="6852876"/>
                  </a:lnTo>
                  <a:cubicBezTo>
                    <a:pt x="5236517" y="6821036"/>
                    <a:pt x="5483373" y="6740566"/>
                    <a:pt x="5743768" y="6606245"/>
                  </a:cubicBezTo>
                  <a:cubicBezTo>
                    <a:pt x="6099551" y="6422337"/>
                    <a:pt x="6452586" y="6154209"/>
                    <a:pt x="6843778" y="5848440"/>
                  </a:cubicBezTo>
                  <a:cubicBezTo>
                    <a:pt x="6935559" y="5776768"/>
                    <a:pt x="7026997" y="5706642"/>
                    <a:pt x="7115515" y="5637891"/>
                  </a:cubicBezTo>
                  <a:close/>
                  <a:moveTo>
                    <a:pt x="6870111" y="0"/>
                  </a:moveTo>
                  <a:lnTo>
                    <a:pt x="7269107" y="0"/>
                  </a:lnTo>
                  <a:lnTo>
                    <a:pt x="7269107" y="243137"/>
                  </a:lnTo>
                  <a:lnTo>
                    <a:pt x="7089989" y="119955"/>
                  </a:lnTo>
                  <a:cubicBezTo>
                    <a:pt x="7045081" y="92581"/>
                    <a:pt x="6999384" y="66425"/>
                    <a:pt x="6952948" y="41521"/>
                  </a:cubicBezTo>
                  <a:close/>
                  <a:moveTo>
                    <a:pt x="1797606" y="0"/>
                  </a:moveTo>
                  <a:lnTo>
                    <a:pt x="3815328" y="0"/>
                  </a:lnTo>
                  <a:lnTo>
                    <a:pt x="3627371" y="77142"/>
                  </a:lnTo>
                  <a:cubicBezTo>
                    <a:pt x="3175548" y="273822"/>
                    <a:pt x="2754868" y="536281"/>
                    <a:pt x="2379115" y="856285"/>
                  </a:cubicBezTo>
                  <a:cubicBezTo>
                    <a:pt x="1959736" y="1215679"/>
                    <a:pt x="1616497" y="1640901"/>
                    <a:pt x="1386699" y="2086062"/>
                  </a:cubicBezTo>
                  <a:cubicBezTo>
                    <a:pt x="1151572" y="2543083"/>
                    <a:pt x="1031258" y="3018150"/>
                    <a:pt x="1031258" y="3498372"/>
                  </a:cubicBezTo>
                  <a:cubicBezTo>
                    <a:pt x="1031258" y="3957455"/>
                    <a:pt x="1211213" y="4223692"/>
                    <a:pt x="1618904" y="4781604"/>
                  </a:cubicBezTo>
                  <a:cubicBezTo>
                    <a:pt x="1720826" y="4921339"/>
                    <a:pt x="1826186" y="5065887"/>
                    <a:pt x="1934812" y="5225904"/>
                  </a:cubicBezTo>
                  <a:cubicBezTo>
                    <a:pt x="2318957" y="5792064"/>
                    <a:pt x="2713069" y="6194600"/>
                    <a:pt x="3140010" y="6456196"/>
                  </a:cubicBezTo>
                  <a:cubicBezTo>
                    <a:pt x="3479423" y="6664512"/>
                    <a:pt x="3855769" y="6792387"/>
                    <a:pt x="4281662" y="6843305"/>
                  </a:cubicBezTo>
                  <a:lnTo>
                    <a:pt x="4449058" y="6858000"/>
                  </a:lnTo>
                  <a:lnTo>
                    <a:pt x="1970756" y="6858000"/>
                  </a:lnTo>
                  <a:lnTo>
                    <a:pt x="1735871" y="6627685"/>
                  </a:lnTo>
                  <a:cubicBezTo>
                    <a:pt x="1502482" y="6382823"/>
                    <a:pt x="1285773" y="6107254"/>
                    <a:pt x="1080930" y="5805127"/>
                  </a:cubicBezTo>
                  <a:cubicBezTo>
                    <a:pt x="556364" y="5032027"/>
                    <a:pt x="0" y="4501616"/>
                    <a:pt x="0" y="3498372"/>
                  </a:cubicBezTo>
                  <a:cubicBezTo>
                    <a:pt x="0" y="2160829"/>
                    <a:pt x="685185" y="949872"/>
                    <a:pt x="1708172" y="7330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EEABB-CA08-A8C7-D512-F13CD9FC1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8212" y="1089212"/>
            <a:ext cx="7483288" cy="4735802"/>
          </a:xfrm>
        </p:spPr>
        <p:txBody>
          <a:bodyPr anchor="ctr">
            <a:normAutofit fontScale="925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effectLst/>
              </a:rPr>
              <a:t>Thorough Understanding of Mediumship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effectLst/>
              </a:rPr>
              <a:t>Get confident with Building Your Connection and working with Spirit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Learn The History of Spiritualism and Mediumship</a:t>
            </a:r>
            <a:r>
              <a:rPr lang="en-US" sz="2000" b="1" dirty="0">
                <a:solidFill>
                  <a:schemeClr val="tx2"/>
                </a:solidFill>
                <a:effectLst/>
              </a:rPr>
              <a:t> 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effectLst/>
              </a:rPr>
              <a:t>Meet and strengthen your relationship with your Spirit Guides (Key)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effectLst/>
              </a:rPr>
              <a:t>Set up Boundaries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Agreements with your Guides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effectLst/>
              </a:rPr>
              <a:t>Learn Give Powerful Accurate Messages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effectLst/>
              </a:rPr>
              <a:t>Learn to Work with Energy Frequency and Vibration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Learn Your Essence and work with your Energy Signature</a:t>
            </a:r>
            <a:endParaRPr lang="en-US" sz="2000" b="1" dirty="0">
              <a:solidFill>
                <a:schemeClr val="tx2"/>
              </a:solidFill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Aspects of Building a Strong Spiritual Practice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Learn Ethics and Discernment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Learn How to Release Unwanted Energy and Close the Door to Spirit</a:t>
            </a:r>
          </a:p>
          <a:p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381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dance, screenshot, art, violet&#10;&#10;Description automatically generated">
            <a:extLst>
              <a:ext uri="{FF2B5EF4-FFF2-40B4-BE49-F238E27FC236}">
                <a16:creationId xmlns:a16="http://schemas.microsoft.com/office/drawing/2014/main" id="{FC98C70D-F53C-41C5-7A50-FE83C1C460F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839369" y="733822"/>
            <a:ext cx="9581106" cy="5390356"/>
          </a:xfrm>
        </p:spPr>
      </p:pic>
    </p:spTree>
    <p:extLst>
      <p:ext uri="{BB962C8B-B14F-4D97-AF65-F5344CB8AC3E}">
        <p14:creationId xmlns:p14="http://schemas.microsoft.com/office/powerpoint/2010/main" val="2634485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CC4BDB-5B81-4023-B967-7DF04BC13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88EB51-FCD3-3F32-5B4B-0BB5FC884E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70" r="-1" b="16206"/>
          <a:stretch/>
        </p:blipFill>
        <p:spPr>
          <a:xfrm>
            <a:off x="2" y="10"/>
            <a:ext cx="12191271" cy="6857989"/>
          </a:xfrm>
          <a:custGeom>
            <a:avLst/>
            <a:gdLst/>
            <a:ahLst/>
            <a:cxnLst/>
            <a:rect l="l" t="t" r="r" b="b"/>
            <a:pathLst>
              <a:path w="12191271" h="6850048">
                <a:moveTo>
                  <a:pt x="636938" y="0"/>
                </a:moveTo>
                <a:lnTo>
                  <a:pt x="12191271" y="0"/>
                </a:lnTo>
                <a:lnTo>
                  <a:pt x="12191271" y="34"/>
                </a:lnTo>
                <a:lnTo>
                  <a:pt x="12188836" y="26696"/>
                </a:lnTo>
                <a:cubicBezTo>
                  <a:pt x="12159738" y="43228"/>
                  <a:pt x="12151834" y="118002"/>
                  <a:pt x="12131136" y="168244"/>
                </a:cubicBezTo>
                <a:cubicBezTo>
                  <a:pt x="12124808" y="199505"/>
                  <a:pt x="12149886" y="254732"/>
                  <a:pt x="12134482" y="260696"/>
                </a:cubicBezTo>
                <a:cubicBezTo>
                  <a:pt x="12141738" y="278745"/>
                  <a:pt x="12126232" y="287417"/>
                  <a:pt x="12123358" y="303160"/>
                </a:cubicBezTo>
                <a:cubicBezTo>
                  <a:pt x="12127622" y="318147"/>
                  <a:pt x="12122174" y="322795"/>
                  <a:pt x="12119930" y="334153"/>
                </a:cubicBezTo>
                <a:cubicBezTo>
                  <a:pt x="12122824" y="340739"/>
                  <a:pt x="12121652" y="350621"/>
                  <a:pt x="12117292" y="352523"/>
                </a:cubicBezTo>
                <a:cubicBezTo>
                  <a:pt x="12108502" y="344302"/>
                  <a:pt x="12109672" y="380554"/>
                  <a:pt x="12103022" y="380764"/>
                </a:cubicBezTo>
                <a:cubicBezTo>
                  <a:pt x="12099682" y="400323"/>
                  <a:pt x="12099092" y="490383"/>
                  <a:pt x="12087384" y="501357"/>
                </a:cubicBezTo>
                <a:cubicBezTo>
                  <a:pt x="12078470" y="540103"/>
                  <a:pt x="12088892" y="604695"/>
                  <a:pt x="12086884" y="621818"/>
                </a:cubicBezTo>
                <a:cubicBezTo>
                  <a:pt x="12103872" y="645808"/>
                  <a:pt x="12046274" y="710838"/>
                  <a:pt x="12037912" y="783603"/>
                </a:cubicBezTo>
                <a:cubicBezTo>
                  <a:pt x="12038728" y="794128"/>
                  <a:pt x="12038178" y="799388"/>
                  <a:pt x="12033652" y="800460"/>
                </a:cubicBezTo>
                <a:cubicBezTo>
                  <a:pt x="12030680" y="822866"/>
                  <a:pt x="12018000" y="839465"/>
                  <a:pt x="12021616" y="857543"/>
                </a:cubicBezTo>
                <a:cubicBezTo>
                  <a:pt x="12012916" y="850673"/>
                  <a:pt x="12020790" y="891755"/>
                  <a:pt x="12011726" y="892266"/>
                </a:cubicBezTo>
                <a:cubicBezTo>
                  <a:pt x="12007210" y="905052"/>
                  <a:pt x="11997872" y="927582"/>
                  <a:pt x="11994512" y="934260"/>
                </a:cubicBezTo>
                <a:lnTo>
                  <a:pt x="11991560" y="932336"/>
                </a:lnTo>
                <a:lnTo>
                  <a:pt x="11990514" y="940487"/>
                </a:lnTo>
                <a:lnTo>
                  <a:pt x="11988602" y="958836"/>
                </a:lnTo>
                <a:cubicBezTo>
                  <a:pt x="11985966" y="966456"/>
                  <a:pt x="11975758" y="977088"/>
                  <a:pt x="11974700" y="986207"/>
                </a:cubicBezTo>
                <a:cubicBezTo>
                  <a:pt x="11970938" y="1004735"/>
                  <a:pt x="11977876" y="1007075"/>
                  <a:pt x="11982258" y="1013556"/>
                </a:cubicBezTo>
                <a:cubicBezTo>
                  <a:pt x="11981214" y="1026451"/>
                  <a:pt x="11971950" y="1050442"/>
                  <a:pt x="11968448" y="1063580"/>
                </a:cubicBezTo>
                <a:cubicBezTo>
                  <a:pt x="11964708" y="1069989"/>
                  <a:pt x="11969836" y="1093522"/>
                  <a:pt x="11961240" y="1092388"/>
                </a:cubicBezTo>
                <a:cubicBezTo>
                  <a:pt x="11960426" y="1105603"/>
                  <a:pt x="11958786" y="1112923"/>
                  <a:pt x="11957400" y="1120089"/>
                </a:cubicBezTo>
                <a:lnTo>
                  <a:pt x="11952458" y="1136369"/>
                </a:lnTo>
                <a:cubicBezTo>
                  <a:pt x="11950090" y="1140925"/>
                  <a:pt x="11948538" y="1146011"/>
                  <a:pt x="11948726" y="1152132"/>
                </a:cubicBezTo>
                <a:lnTo>
                  <a:pt x="11949742" y="1158140"/>
                </a:lnTo>
                <a:lnTo>
                  <a:pt x="11948154" y="1158608"/>
                </a:lnTo>
                <a:cubicBezTo>
                  <a:pt x="11945686" y="1158803"/>
                  <a:pt x="11928734" y="1161056"/>
                  <a:pt x="11927260" y="1180442"/>
                </a:cubicBezTo>
                <a:cubicBezTo>
                  <a:pt x="11921496" y="1192709"/>
                  <a:pt x="11919204" y="1203402"/>
                  <a:pt x="11915994" y="1221353"/>
                </a:cubicBezTo>
                <a:cubicBezTo>
                  <a:pt x="11915516" y="1232713"/>
                  <a:pt x="11926308" y="1235102"/>
                  <a:pt x="11924388" y="1248604"/>
                </a:cubicBezTo>
                <a:cubicBezTo>
                  <a:pt x="11911346" y="1301115"/>
                  <a:pt x="11929638" y="1279167"/>
                  <a:pt x="11916648" y="1307095"/>
                </a:cubicBezTo>
                <a:cubicBezTo>
                  <a:pt x="11915436" y="1312439"/>
                  <a:pt x="11915606" y="1317191"/>
                  <a:pt x="11916360" y="1321583"/>
                </a:cubicBezTo>
                <a:lnTo>
                  <a:pt x="11918132" y="1328373"/>
                </a:lnTo>
                <a:lnTo>
                  <a:pt x="11911374" y="1349635"/>
                </a:lnTo>
                <a:cubicBezTo>
                  <a:pt x="11908688" y="1360345"/>
                  <a:pt x="11906470" y="1371840"/>
                  <a:pt x="11904778" y="1383852"/>
                </a:cubicBezTo>
                <a:cubicBezTo>
                  <a:pt x="11907652" y="1387748"/>
                  <a:pt x="11902226" y="1395665"/>
                  <a:pt x="11900890" y="1399838"/>
                </a:cubicBezTo>
                <a:cubicBezTo>
                  <a:pt x="11902940" y="1400643"/>
                  <a:pt x="11902928" y="1410976"/>
                  <a:pt x="11900874" y="1413889"/>
                </a:cubicBezTo>
                <a:cubicBezTo>
                  <a:pt x="11886092" y="1485537"/>
                  <a:pt x="11909474" y="1450776"/>
                  <a:pt x="11893500" y="1491153"/>
                </a:cubicBezTo>
                <a:cubicBezTo>
                  <a:pt x="11892154" y="1498399"/>
                  <a:pt x="11892622" y="1504376"/>
                  <a:pt x="11893858" y="1509677"/>
                </a:cubicBezTo>
                <a:lnTo>
                  <a:pt x="11897264" y="1519651"/>
                </a:lnTo>
                <a:lnTo>
                  <a:pt x="11895090" y="1525679"/>
                </a:lnTo>
                <a:cubicBezTo>
                  <a:pt x="11892484" y="1550498"/>
                  <a:pt x="11896104" y="1559433"/>
                  <a:pt x="11890274" y="1572282"/>
                </a:cubicBezTo>
                <a:cubicBezTo>
                  <a:pt x="11897250" y="1597020"/>
                  <a:pt x="11889764" y="1586796"/>
                  <a:pt x="11886744" y="1602539"/>
                </a:cubicBezTo>
                <a:cubicBezTo>
                  <a:pt x="11883642" y="1614697"/>
                  <a:pt x="11882502" y="1589859"/>
                  <a:pt x="11880728" y="1602238"/>
                </a:cubicBezTo>
                <a:cubicBezTo>
                  <a:pt x="11881720" y="1616707"/>
                  <a:pt x="11874476" y="1613372"/>
                  <a:pt x="11875940" y="1628576"/>
                </a:cubicBezTo>
                <a:cubicBezTo>
                  <a:pt x="11881788" y="1627172"/>
                  <a:pt x="11872080" y="1656092"/>
                  <a:pt x="11876794" y="1658841"/>
                </a:cubicBezTo>
                <a:lnTo>
                  <a:pt x="11876694" y="1659046"/>
                </a:lnTo>
                <a:cubicBezTo>
                  <a:pt x="11866634" y="1667627"/>
                  <a:pt x="11851866" y="1763404"/>
                  <a:pt x="11841806" y="1771984"/>
                </a:cubicBezTo>
                <a:cubicBezTo>
                  <a:pt x="11810410" y="1824881"/>
                  <a:pt x="11780100" y="1952023"/>
                  <a:pt x="11765636" y="2016516"/>
                </a:cubicBezTo>
                <a:cubicBezTo>
                  <a:pt x="11751172" y="2081009"/>
                  <a:pt x="11756430" y="2114985"/>
                  <a:pt x="11755018" y="2158942"/>
                </a:cubicBezTo>
                <a:lnTo>
                  <a:pt x="11756288" y="2240371"/>
                </a:lnTo>
                <a:lnTo>
                  <a:pt x="11751858" y="2253578"/>
                </a:lnTo>
                <a:cubicBezTo>
                  <a:pt x="11750642" y="2255242"/>
                  <a:pt x="11750294" y="2257858"/>
                  <a:pt x="11752262" y="2273603"/>
                </a:cubicBezTo>
                <a:cubicBezTo>
                  <a:pt x="11740738" y="2308149"/>
                  <a:pt x="11737736" y="2368195"/>
                  <a:pt x="11722998" y="2393147"/>
                </a:cubicBezTo>
                <a:cubicBezTo>
                  <a:pt x="11727870" y="2391170"/>
                  <a:pt x="11729790" y="2408227"/>
                  <a:pt x="11726462" y="2418325"/>
                </a:cubicBezTo>
                <a:cubicBezTo>
                  <a:pt x="11745428" y="2412080"/>
                  <a:pt x="11706204" y="2455637"/>
                  <a:pt x="11717312" y="2469703"/>
                </a:cubicBezTo>
                <a:cubicBezTo>
                  <a:pt x="11706060" y="2466046"/>
                  <a:pt x="11682162" y="2507996"/>
                  <a:pt x="11689052" y="2534428"/>
                </a:cubicBezTo>
                <a:cubicBezTo>
                  <a:pt x="11683298" y="2568704"/>
                  <a:pt x="11671550" y="2590146"/>
                  <a:pt x="11671572" y="2628315"/>
                </a:cubicBezTo>
                <a:cubicBezTo>
                  <a:pt x="11669958" y="2628904"/>
                  <a:pt x="11668516" y="2630315"/>
                  <a:pt x="11667202" y="2632291"/>
                </a:cubicBezTo>
                <a:lnTo>
                  <a:pt x="11663792" y="2639275"/>
                </a:lnTo>
                <a:lnTo>
                  <a:pt x="11663828" y="2640882"/>
                </a:lnTo>
                <a:cubicBezTo>
                  <a:pt x="11663260" y="2646928"/>
                  <a:pt x="11662318" y="2649787"/>
                  <a:pt x="11661216" y="2651232"/>
                </a:cubicBezTo>
                <a:lnTo>
                  <a:pt x="11659736" y="2651998"/>
                </a:lnTo>
                <a:lnTo>
                  <a:pt x="11657658" y="2658628"/>
                </a:lnTo>
                <a:lnTo>
                  <a:pt x="11652798" y="2670425"/>
                </a:lnTo>
                <a:lnTo>
                  <a:pt x="11652608" y="2673819"/>
                </a:lnTo>
                <a:lnTo>
                  <a:pt x="11646398" y="2693461"/>
                </a:lnTo>
                <a:lnTo>
                  <a:pt x="11646654" y="2694295"/>
                </a:lnTo>
                <a:cubicBezTo>
                  <a:pt x="11647086" y="2696613"/>
                  <a:pt x="11647138" y="2699170"/>
                  <a:pt x="11646396" y="2702293"/>
                </a:cubicBezTo>
                <a:cubicBezTo>
                  <a:pt x="11652536" y="2705759"/>
                  <a:pt x="11647852" y="2707391"/>
                  <a:pt x="11645122" y="2716295"/>
                </a:cubicBezTo>
                <a:cubicBezTo>
                  <a:pt x="11654048" y="2723663"/>
                  <a:pt x="11643268" y="2743972"/>
                  <a:pt x="11646406" y="2755554"/>
                </a:cubicBezTo>
                <a:cubicBezTo>
                  <a:pt x="11644200" y="2761932"/>
                  <a:pt x="11642026" y="2768809"/>
                  <a:pt x="11639970" y="2776095"/>
                </a:cubicBezTo>
                <a:lnTo>
                  <a:pt x="11638858" y="2780546"/>
                </a:lnTo>
                <a:lnTo>
                  <a:pt x="11638912" y="2780766"/>
                </a:lnTo>
                <a:cubicBezTo>
                  <a:pt x="11638832" y="2782014"/>
                  <a:pt x="11638528" y="2783583"/>
                  <a:pt x="11637890" y="2785722"/>
                </a:cubicBezTo>
                <a:lnTo>
                  <a:pt x="11636832" y="2788662"/>
                </a:lnTo>
                <a:lnTo>
                  <a:pt x="11634674" y="2797295"/>
                </a:lnTo>
                <a:lnTo>
                  <a:pt x="11634434" y="2801139"/>
                </a:lnTo>
                <a:cubicBezTo>
                  <a:pt x="11635286" y="2816294"/>
                  <a:pt x="11647702" y="2823339"/>
                  <a:pt x="11638528" y="2839295"/>
                </a:cubicBezTo>
                <a:cubicBezTo>
                  <a:pt x="11636094" y="2865138"/>
                  <a:pt x="11641034" y="2884181"/>
                  <a:pt x="11634070" y="2906237"/>
                </a:cubicBezTo>
                <a:cubicBezTo>
                  <a:pt x="11631818" y="2930445"/>
                  <a:pt x="11632514" y="2952380"/>
                  <a:pt x="11628506" y="2972091"/>
                </a:cubicBezTo>
                <a:cubicBezTo>
                  <a:pt x="11629844" y="2981191"/>
                  <a:pt x="11625508" y="2988486"/>
                  <a:pt x="11625932" y="2995729"/>
                </a:cubicBezTo>
                <a:cubicBezTo>
                  <a:pt x="11626358" y="3002972"/>
                  <a:pt x="11636102" y="3002605"/>
                  <a:pt x="11631060" y="3015551"/>
                </a:cubicBezTo>
                <a:cubicBezTo>
                  <a:pt x="11639036" y="3026970"/>
                  <a:pt x="11634852" y="3046550"/>
                  <a:pt x="11634862" y="3052653"/>
                </a:cubicBezTo>
                <a:lnTo>
                  <a:pt x="11638472" y="3085161"/>
                </a:lnTo>
                <a:lnTo>
                  <a:pt x="11617590" y="3113393"/>
                </a:lnTo>
                <a:cubicBezTo>
                  <a:pt x="11621846" y="3121866"/>
                  <a:pt x="11613122" y="3148828"/>
                  <a:pt x="11622718" y="3149063"/>
                </a:cubicBezTo>
                <a:cubicBezTo>
                  <a:pt x="11620874" y="3159401"/>
                  <a:pt x="11616380" y="3164407"/>
                  <a:pt x="11622820" y="3163072"/>
                </a:cubicBezTo>
                <a:cubicBezTo>
                  <a:pt x="11622276" y="3170605"/>
                  <a:pt x="11620826" y="3184783"/>
                  <a:pt x="11619438" y="3194257"/>
                </a:cubicBezTo>
                <a:lnTo>
                  <a:pt x="11614494" y="3219915"/>
                </a:lnTo>
                <a:lnTo>
                  <a:pt x="11613098" y="3221731"/>
                </a:lnTo>
                <a:cubicBezTo>
                  <a:pt x="11612634" y="3224213"/>
                  <a:pt x="11612392" y="3231115"/>
                  <a:pt x="11611708" y="3234801"/>
                </a:cubicBezTo>
                <a:lnTo>
                  <a:pt x="11609006" y="3243851"/>
                </a:lnTo>
                <a:cubicBezTo>
                  <a:pt x="11607894" y="3246676"/>
                  <a:pt x="11606598" y="3249062"/>
                  <a:pt x="11605054" y="3250812"/>
                </a:cubicBezTo>
                <a:cubicBezTo>
                  <a:pt x="11608816" y="3286401"/>
                  <a:pt x="11599242" y="3315146"/>
                  <a:pt x="11596882" y="3351401"/>
                </a:cubicBezTo>
                <a:cubicBezTo>
                  <a:pt x="11606320" y="3370932"/>
                  <a:pt x="11574486" y="3407777"/>
                  <a:pt x="11562942" y="3412738"/>
                </a:cubicBezTo>
                <a:cubicBezTo>
                  <a:pt x="11558508" y="3443835"/>
                  <a:pt x="11567878" y="3479425"/>
                  <a:pt x="11562930" y="3515212"/>
                </a:cubicBezTo>
                <a:lnTo>
                  <a:pt x="11545452" y="3647527"/>
                </a:lnTo>
                <a:cubicBezTo>
                  <a:pt x="11538634" y="3726778"/>
                  <a:pt x="11536610" y="3789073"/>
                  <a:pt x="11537114" y="3864465"/>
                </a:cubicBezTo>
                <a:cubicBezTo>
                  <a:pt x="11537618" y="3939858"/>
                  <a:pt x="11535598" y="4034053"/>
                  <a:pt x="11548476" y="4099881"/>
                </a:cubicBezTo>
                <a:lnTo>
                  <a:pt x="11552432" y="4165133"/>
                </a:lnTo>
                <a:lnTo>
                  <a:pt x="11552732" y="4173457"/>
                </a:lnTo>
                <a:cubicBezTo>
                  <a:pt x="11546540" y="4200651"/>
                  <a:pt x="11557802" y="4228513"/>
                  <a:pt x="11553200" y="4250383"/>
                </a:cubicBezTo>
                <a:cubicBezTo>
                  <a:pt x="11552922" y="4256452"/>
                  <a:pt x="11553192" y="4261667"/>
                  <a:pt x="11553798" y="4266324"/>
                </a:cubicBezTo>
                <a:lnTo>
                  <a:pt x="11556298" y="4278290"/>
                </a:lnTo>
                <a:lnTo>
                  <a:pt x="11558608" y="4279552"/>
                </a:lnTo>
                <a:lnTo>
                  <a:pt x="11559256" y="4288041"/>
                </a:lnTo>
                <a:lnTo>
                  <a:pt x="11559842" y="4289935"/>
                </a:lnTo>
                <a:cubicBezTo>
                  <a:pt x="11559766" y="4297619"/>
                  <a:pt x="11558376" y="4321255"/>
                  <a:pt x="11558794" y="4334153"/>
                </a:cubicBezTo>
                <a:cubicBezTo>
                  <a:pt x="11561310" y="4357137"/>
                  <a:pt x="11552162" y="4349289"/>
                  <a:pt x="11562346" y="4367326"/>
                </a:cubicBezTo>
                <a:cubicBezTo>
                  <a:pt x="11559750" y="4411719"/>
                  <a:pt x="11572402" y="4426587"/>
                  <a:pt x="11564954" y="4468612"/>
                </a:cubicBezTo>
                <a:cubicBezTo>
                  <a:pt x="11563988" y="4505670"/>
                  <a:pt x="11581512" y="4533280"/>
                  <a:pt x="11580786" y="4546196"/>
                </a:cubicBezTo>
                <a:cubicBezTo>
                  <a:pt x="11581754" y="4580683"/>
                  <a:pt x="11563866" y="4624484"/>
                  <a:pt x="11563432" y="4665534"/>
                </a:cubicBezTo>
                <a:cubicBezTo>
                  <a:pt x="11565794" y="4700759"/>
                  <a:pt x="11560190" y="4735452"/>
                  <a:pt x="11568406" y="4764690"/>
                </a:cubicBezTo>
                <a:cubicBezTo>
                  <a:pt x="11567130" y="4767647"/>
                  <a:pt x="11566180" y="4770968"/>
                  <a:pt x="11565462" y="4774527"/>
                </a:cubicBezTo>
                <a:lnTo>
                  <a:pt x="11564000" y="4785178"/>
                </a:lnTo>
                <a:lnTo>
                  <a:pt x="11564328" y="4798347"/>
                </a:lnTo>
                <a:lnTo>
                  <a:pt x="11563206" y="4801234"/>
                </a:lnTo>
                <a:lnTo>
                  <a:pt x="11561136" y="4826142"/>
                </a:lnTo>
                <a:lnTo>
                  <a:pt x="11561700" y="4829040"/>
                </a:lnTo>
                <a:lnTo>
                  <a:pt x="11560522" y="4853748"/>
                </a:lnTo>
                <a:lnTo>
                  <a:pt x="11560924" y="4853991"/>
                </a:lnTo>
                <a:cubicBezTo>
                  <a:pt x="11561796" y="4855098"/>
                  <a:pt x="11562390" y="4856978"/>
                  <a:pt x="11562416" y="4860528"/>
                </a:cubicBezTo>
                <a:cubicBezTo>
                  <a:pt x="11568496" y="4853650"/>
                  <a:pt x="11564776" y="4862172"/>
                  <a:pt x="11564316" y="4873245"/>
                </a:cubicBezTo>
                <a:lnTo>
                  <a:pt x="11572682" y="4927107"/>
                </a:lnTo>
                <a:lnTo>
                  <a:pt x="11572672" y="4932248"/>
                </a:lnTo>
                <a:cubicBezTo>
                  <a:pt x="11572704" y="4932275"/>
                  <a:pt x="11572734" y="4932305"/>
                  <a:pt x="11572766" y="4932333"/>
                </a:cubicBezTo>
                <a:cubicBezTo>
                  <a:pt x="11572964" y="4933414"/>
                  <a:pt x="11573036" y="4935090"/>
                  <a:pt x="11572942" y="4937721"/>
                </a:cubicBezTo>
                <a:lnTo>
                  <a:pt x="11577402" y="4975055"/>
                </a:lnTo>
                <a:cubicBezTo>
                  <a:pt x="11574168" y="4991322"/>
                  <a:pt x="11579054" y="4994280"/>
                  <a:pt x="11580860" y="5016279"/>
                </a:cubicBezTo>
                <a:cubicBezTo>
                  <a:pt x="11577794" y="5025639"/>
                  <a:pt x="11578930" y="5033009"/>
                  <a:pt x="11581396" y="5040153"/>
                </a:cubicBezTo>
                <a:cubicBezTo>
                  <a:pt x="11580034" y="5061698"/>
                  <a:pt x="11583522" y="5081146"/>
                  <a:pt x="11584442" y="5105259"/>
                </a:cubicBezTo>
                <a:cubicBezTo>
                  <a:pt x="11580512" y="5131545"/>
                  <a:pt x="11587750" y="5144617"/>
                  <a:pt x="11588702" y="5170388"/>
                </a:cubicBezTo>
                <a:cubicBezTo>
                  <a:pt x="11581846" y="5193034"/>
                  <a:pt x="11594798" y="5188571"/>
                  <a:pt x="11597568" y="5201681"/>
                </a:cubicBezTo>
                <a:lnTo>
                  <a:pt x="11596842" y="5215195"/>
                </a:lnTo>
                <a:lnTo>
                  <a:pt x="11596192" y="5218814"/>
                </a:lnTo>
                <a:cubicBezTo>
                  <a:pt x="11595848" y="5221331"/>
                  <a:pt x="11595754" y="5223032"/>
                  <a:pt x="11595836" y="5224243"/>
                </a:cubicBezTo>
                <a:lnTo>
                  <a:pt x="11595408" y="5229443"/>
                </a:lnTo>
                <a:cubicBezTo>
                  <a:pt x="11594346" y="5237912"/>
                  <a:pt x="11593122" y="5246108"/>
                  <a:pt x="11591796" y="5253878"/>
                </a:cubicBezTo>
                <a:cubicBezTo>
                  <a:pt x="11596328" y="5261714"/>
                  <a:pt x="11588472" y="5289750"/>
                  <a:pt x="11598078" y="5288650"/>
                </a:cubicBezTo>
                <a:cubicBezTo>
                  <a:pt x="11596572" y="5299191"/>
                  <a:pt x="11592238" y="5304794"/>
                  <a:pt x="11598640" y="5302571"/>
                </a:cubicBezTo>
                <a:cubicBezTo>
                  <a:pt x="11598320" y="5306080"/>
                  <a:pt x="11598696" y="5308372"/>
                  <a:pt x="11599412" y="5310113"/>
                </a:cubicBezTo>
                <a:lnTo>
                  <a:pt x="11599768" y="5310652"/>
                </a:lnTo>
                <a:lnTo>
                  <a:pt x="11593310" y="5352392"/>
                </a:lnTo>
                <a:lnTo>
                  <a:pt x="11592144" y="5360280"/>
                </a:lnTo>
                <a:lnTo>
                  <a:pt x="11589598" y="5374040"/>
                </a:lnTo>
                <a:lnTo>
                  <a:pt x="11589840" y="5375477"/>
                </a:lnTo>
                <a:lnTo>
                  <a:pt x="11587428" y="5384856"/>
                </a:lnTo>
                <a:cubicBezTo>
                  <a:pt x="11586404" y="5387820"/>
                  <a:pt x="11585186" y="5390375"/>
                  <a:pt x="11583696" y="5392331"/>
                </a:cubicBezTo>
                <a:cubicBezTo>
                  <a:pt x="11588614" y="5427214"/>
                  <a:pt x="11579964" y="5457140"/>
                  <a:pt x="11578774" y="5493537"/>
                </a:cubicBezTo>
                <a:cubicBezTo>
                  <a:pt x="11574386" y="5533576"/>
                  <a:pt x="11562428" y="5590359"/>
                  <a:pt x="11557362" y="5632561"/>
                </a:cubicBezTo>
                <a:lnTo>
                  <a:pt x="11548380" y="5746753"/>
                </a:lnTo>
                <a:cubicBezTo>
                  <a:pt x="11556238" y="5772089"/>
                  <a:pt x="11550878" y="5798350"/>
                  <a:pt x="11551024" y="5822826"/>
                </a:cubicBezTo>
                <a:cubicBezTo>
                  <a:pt x="11542796" y="5814291"/>
                  <a:pt x="11553924" y="5853157"/>
                  <a:pt x="11544052" y="5852276"/>
                </a:cubicBezTo>
                <a:cubicBezTo>
                  <a:pt x="11544390" y="5856758"/>
                  <a:pt x="11545032" y="5861128"/>
                  <a:pt x="11545748" y="5865520"/>
                </a:cubicBezTo>
                <a:lnTo>
                  <a:pt x="11546116" y="5867822"/>
                </a:lnTo>
                <a:lnTo>
                  <a:pt x="11545906" y="5876651"/>
                </a:lnTo>
                <a:lnTo>
                  <a:pt x="11547962" y="5879618"/>
                </a:lnTo>
                <a:lnTo>
                  <a:pt x="11549160" y="5893249"/>
                </a:lnTo>
                <a:cubicBezTo>
                  <a:pt x="11549282" y="5898280"/>
                  <a:pt x="11549030" y="5903609"/>
                  <a:pt x="11548180" y="5909369"/>
                </a:cubicBezTo>
                <a:cubicBezTo>
                  <a:pt x="11541720" y="5927436"/>
                  <a:pt x="11549640" y="5963239"/>
                  <a:pt x="11541162" y="5985355"/>
                </a:cubicBezTo>
                <a:cubicBezTo>
                  <a:pt x="11538794" y="5993983"/>
                  <a:pt x="11531140" y="6003419"/>
                  <a:pt x="11533408" y="6010880"/>
                </a:cubicBezTo>
                <a:cubicBezTo>
                  <a:pt x="11533384" y="6032967"/>
                  <a:pt x="11540672" y="6093692"/>
                  <a:pt x="11541022" y="6117880"/>
                </a:cubicBezTo>
                <a:cubicBezTo>
                  <a:pt x="11536010" y="6127417"/>
                  <a:pt x="11542236" y="6147591"/>
                  <a:pt x="11540416" y="6176296"/>
                </a:cubicBezTo>
                <a:cubicBezTo>
                  <a:pt x="11533696" y="6193575"/>
                  <a:pt x="11520672" y="6223706"/>
                  <a:pt x="11515330" y="6241549"/>
                </a:cubicBezTo>
                <a:cubicBezTo>
                  <a:pt x="11509988" y="6259393"/>
                  <a:pt x="11506830" y="6256209"/>
                  <a:pt x="11508360" y="6283356"/>
                </a:cubicBezTo>
                <a:cubicBezTo>
                  <a:pt x="11496758" y="6317094"/>
                  <a:pt x="11506504" y="6340085"/>
                  <a:pt x="11502164" y="6370897"/>
                </a:cubicBezTo>
                <a:cubicBezTo>
                  <a:pt x="11498220" y="6406078"/>
                  <a:pt x="11505228" y="6378276"/>
                  <a:pt x="11493420" y="6419907"/>
                </a:cubicBezTo>
                <a:cubicBezTo>
                  <a:pt x="11496498" y="6425815"/>
                  <a:pt x="11498672" y="6444204"/>
                  <a:pt x="11496258" y="6453162"/>
                </a:cubicBezTo>
                <a:cubicBezTo>
                  <a:pt x="11496982" y="6471523"/>
                  <a:pt x="11512650" y="6498528"/>
                  <a:pt x="11512334" y="6514298"/>
                </a:cubicBezTo>
                <a:cubicBezTo>
                  <a:pt x="11512200" y="6527176"/>
                  <a:pt x="11507906" y="6505466"/>
                  <a:pt x="11506458" y="6519308"/>
                </a:cubicBezTo>
                <a:cubicBezTo>
                  <a:pt x="11505546" y="6536357"/>
                  <a:pt x="11496970" y="6533583"/>
                  <a:pt x="11506912" y="6550074"/>
                </a:cubicBezTo>
                <a:cubicBezTo>
                  <a:pt x="11502902" y="6566946"/>
                  <a:pt x="11507560" y="6571936"/>
                  <a:pt x="11508214" y="6596919"/>
                </a:cubicBezTo>
                <a:cubicBezTo>
                  <a:pt x="11504722" y="6606203"/>
                  <a:pt x="11505462" y="6614758"/>
                  <a:pt x="11507524" y="6623534"/>
                </a:cubicBezTo>
                <a:cubicBezTo>
                  <a:pt x="11505086" y="6646907"/>
                  <a:pt x="11507528" y="6669655"/>
                  <a:pt x="11507206" y="6696669"/>
                </a:cubicBezTo>
                <a:cubicBezTo>
                  <a:pt x="11501998" y="6724388"/>
                  <a:pt x="11508454" y="6741397"/>
                  <a:pt x="11508078" y="6770256"/>
                </a:cubicBezTo>
                <a:cubicBezTo>
                  <a:pt x="11509260" y="6790406"/>
                  <a:pt x="11512798" y="6819910"/>
                  <a:pt x="11515012" y="6840678"/>
                </a:cubicBezTo>
                <a:lnTo>
                  <a:pt x="11515906" y="6850048"/>
                </a:lnTo>
                <a:lnTo>
                  <a:pt x="0" y="6850048"/>
                </a:lnTo>
                <a:lnTo>
                  <a:pt x="0" y="6150255"/>
                </a:lnTo>
                <a:lnTo>
                  <a:pt x="17548" y="6079421"/>
                </a:lnTo>
                <a:cubicBezTo>
                  <a:pt x="24104" y="6016456"/>
                  <a:pt x="27371" y="6035306"/>
                  <a:pt x="27043" y="5985942"/>
                </a:cubicBezTo>
                <a:cubicBezTo>
                  <a:pt x="26678" y="5981021"/>
                  <a:pt x="35914" y="5971603"/>
                  <a:pt x="33624" y="5952542"/>
                </a:cubicBezTo>
                <a:cubicBezTo>
                  <a:pt x="37578" y="5922372"/>
                  <a:pt x="48696" y="5939028"/>
                  <a:pt x="52357" y="5900385"/>
                </a:cubicBezTo>
                <a:cubicBezTo>
                  <a:pt x="55799" y="5903958"/>
                  <a:pt x="54094" y="5866099"/>
                  <a:pt x="66315" y="5862451"/>
                </a:cubicBezTo>
                <a:cubicBezTo>
                  <a:pt x="70207" y="5846033"/>
                  <a:pt x="73489" y="5820812"/>
                  <a:pt x="75710" y="5801878"/>
                </a:cubicBezTo>
                <a:cubicBezTo>
                  <a:pt x="81695" y="5773510"/>
                  <a:pt x="88149" y="5759388"/>
                  <a:pt x="92413" y="5755196"/>
                </a:cubicBezTo>
                <a:cubicBezTo>
                  <a:pt x="99183" y="5726796"/>
                  <a:pt x="100401" y="5729867"/>
                  <a:pt x="114766" y="5692575"/>
                </a:cubicBezTo>
                <a:cubicBezTo>
                  <a:pt x="109606" y="5670690"/>
                  <a:pt x="120766" y="5651885"/>
                  <a:pt x="130959" y="5642725"/>
                </a:cubicBezTo>
                <a:cubicBezTo>
                  <a:pt x="140615" y="5617952"/>
                  <a:pt x="163671" y="5564143"/>
                  <a:pt x="166724" y="5528753"/>
                </a:cubicBezTo>
                <a:cubicBezTo>
                  <a:pt x="165990" y="5474631"/>
                  <a:pt x="177327" y="5489775"/>
                  <a:pt x="185947" y="5465696"/>
                </a:cubicBezTo>
                <a:cubicBezTo>
                  <a:pt x="196662" y="5446952"/>
                  <a:pt x="187411" y="5449560"/>
                  <a:pt x="200956" y="5429999"/>
                </a:cubicBezTo>
                <a:lnTo>
                  <a:pt x="216668" y="5393769"/>
                </a:lnTo>
                <a:lnTo>
                  <a:pt x="241271" y="5350074"/>
                </a:lnTo>
                <a:lnTo>
                  <a:pt x="248034" y="5340072"/>
                </a:lnTo>
                <a:cubicBezTo>
                  <a:pt x="248058" y="5334942"/>
                  <a:pt x="248479" y="5331687"/>
                  <a:pt x="249221" y="5329608"/>
                </a:cubicBezTo>
                <a:cubicBezTo>
                  <a:pt x="249320" y="5329557"/>
                  <a:pt x="249420" y="5329504"/>
                  <a:pt x="249519" y="5329453"/>
                </a:cubicBezTo>
                <a:lnTo>
                  <a:pt x="252498" y="5314689"/>
                </a:lnTo>
                <a:cubicBezTo>
                  <a:pt x="252864" y="5297574"/>
                  <a:pt x="278981" y="5263235"/>
                  <a:pt x="278285" y="5246981"/>
                </a:cubicBezTo>
                <a:cubicBezTo>
                  <a:pt x="294835" y="5239806"/>
                  <a:pt x="267309" y="5243000"/>
                  <a:pt x="282334" y="5215649"/>
                </a:cubicBezTo>
                <a:cubicBezTo>
                  <a:pt x="284338" y="5203457"/>
                  <a:pt x="286369" y="5198331"/>
                  <a:pt x="287909" y="5188115"/>
                </a:cubicBezTo>
                <a:cubicBezTo>
                  <a:pt x="288332" y="5187974"/>
                  <a:pt x="291148" y="5154493"/>
                  <a:pt x="291570" y="5154352"/>
                </a:cubicBezTo>
                <a:lnTo>
                  <a:pt x="295687" y="5129949"/>
                </a:lnTo>
                <a:lnTo>
                  <a:pt x="297770" y="5124375"/>
                </a:lnTo>
                <a:lnTo>
                  <a:pt x="294552" y="5091886"/>
                </a:lnTo>
                <a:lnTo>
                  <a:pt x="294372" y="5075666"/>
                </a:lnTo>
                <a:lnTo>
                  <a:pt x="291261" y="5069914"/>
                </a:lnTo>
                <a:cubicBezTo>
                  <a:pt x="289602" y="5064348"/>
                  <a:pt x="289412" y="5057213"/>
                  <a:pt x="292549" y="5046565"/>
                </a:cubicBezTo>
                <a:lnTo>
                  <a:pt x="293850" y="5044324"/>
                </a:lnTo>
                <a:lnTo>
                  <a:pt x="288225" y="5011521"/>
                </a:lnTo>
                <a:cubicBezTo>
                  <a:pt x="286438" y="5004509"/>
                  <a:pt x="295879" y="4976501"/>
                  <a:pt x="292304" y="4970595"/>
                </a:cubicBezTo>
                <a:cubicBezTo>
                  <a:pt x="297173" y="4914689"/>
                  <a:pt x="280545" y="4880484"/>
                  <a:pt x="292037" y="4812226"/>
                </a:cubicBezTo>
                <a:cubicBezTo>
                  <a:pt x="296651" y="4766534"/>
                  <a:pt x="296553" y="4740857"/>
                  <a:pt x="300183" y="4711370"/>
                </a:cubicBezTo>
                <a:cubicBezTo>
                  <a:pt x="303813" y="4681883"/>
                  <a:pt x="310253" y="4654301"/>
                  <a:pt x="313819" y="4635304"/>
                </a:cubicBezTo>
                <a:cubicBezTo>
                  <a:pt x="317385" y="4616307"/>
                  <a:pt x="319059" y="4621434"/>
                  <a:pt x="321580" y="4597389"/>
                </a:cubicBezTo>
                <a:cubicBezTo>
                  <a:pt x="324100" y="4573344"/>
                  <a:pt x="322182" y="4514378"/>
                  <a:pt x="328942" y="4491032"/>
                </a:cubicBezTo>
                <a:cubicBezTo>
                  <a:pt x="328254" y="4465815"/>
                  <a:pt x="339350" y="4462516"/>
                  <a:pt x="338027" y="4448739"/>
                </a:cubicBezTo>
                <a:cubicBezTo>
                  <a:pt x="354594" y="4377504"/>
                  <a:pt x="351648" y="4318161"/>
                  <a:pt x="348965" y="4231470"/>
                </a:cubicBezTo>
                <a:cubicBezTo>
                  <a:pt x="353874" y="4174323"/>
                  <a:pt x="356666" y="4175355"/>
                  <a:pt x="359496" y="4150308"/>
                </a:cubicBezTo>
                <a:cubicBezTo>
                  <a:pt x="362339" y="4142663"/>
                  <a:pt x="352449" y="4138872"/>
                  <a:pt x="356364" y="4131985"/>
                </a:cubicBezTo>
                <a:lnTo>
                  <a:pt x="361593" y="4096619"/>
                </a:lnTo>
                <a:lnTo>
                  <a:pt x="371792" y="4070654"/>
                </a:lnTo>
                <a:lnTo>
                  <a:pt x="378262" y="4046249"/>
                </a:lnTo>
                <a:lnTo>
                  <a:pt x="381009" y="4016915"/>
                </a:lnTo>
                <a:cubicBezTo>
                  <a:pt x="383439" y="4007929"/>
                  <a:pt x="391279" y="4007340"/>
                  <a:pt x="391151" y="3995496"/>
                </a:cubicBezTo>
                <a:cubicBezTo>
                  <a:pt x="396353" y="3959536"/>
                  <a:pt x="400862" y="3894766"/>
                  <a:pt x="406592" y="3845871"/>
                </a:cubicBezTo>
                <a:cubicBezTo>
                  <a:pt x="403177" y="3821649"/>
                  <a:pt x="409717" y="3786911"/>
                  <a:pt x="419462" y="3776866"/>
                </a:cubicBezTo>
                <a:cubicBezTo>
                  <a:pt x="422173" y="3764871"/>
                  <a:pt x="422222" y="3735955"/>
                  <a:pt x="420303" y="3724288"/>
                </a:cubicBezTo>
                <a:cubicBezTo>
                  <a:pt x="420584" y="3713932"/>
                  <a:pt x="424293" y="3712054"/>
                  <a:pt x="425736" y="3698294"/>
                </a:cubicBezTo>
                <a:cubicBezTo>
                  <a:pt x="429134" y="3683275"/>
                  <a:pt x="445239" y="3650699"/>
                  <a:pt x="450275" y="3636556"/>
                </a:cubicBezTo>
                <a:cubicBezTo>
                  <a:pt x="455311" y="3622413"/>
                  <a:pt x="450096" y="3636797"/>
                  <a:pt x="455950" y="3613438"/>
                </a:cubicBezTo>
                <a:cubicBezTo>
                  <a:pt x="457946" y="3605104"/>
                  <a:pt x="465726" y="3606849"/>
                  <a:pt x="469436" y="3588931"/>
                </a:cubicBezTo>
                <a:cubicBezTo>
                  <a:pt x="473148" y="3571012"/>
                  <a:pt x="477437" y="3530877"/>
                  <a:pt x="478216" y="3505927"/>
                </a:cubicBezTo>
                <a:cubicBezTo>
                  <a:pt x="465624" y="3478053"/>
                  <a:pt x="482767" y="3487820"/>
                  <a:pt x="466921" y="3436850"/>
                </a:cubicBezTo>
                <a:cubicBezTo>
                  <a:pt x="468947" y="3435539"/>
                  <a:pt x="468075" y="3414710"/>
                  <a:pt x="469431" y="3393361"/>
                </a:cubicBezTo>
                <a:cubicBezTo>
                  <a:pt x="470787" y="3372012"/>
                  <a:pt x="482148" y="3326552"/>
                  <a:pt x="475054" y="3308755"/>
                </a:cubicBezTo>
                <a:lnTo>
                  <a:pt x="474310" y="3151747"/>
                </a:lnTo>
                <a:lnTo>
                  <a:pt x="486215" y="3061618"/>
                </a:lnTo>
                <a:cubicBezTo>
                  <a:pt x="488121" y="3030278"/>
                  <a:pt x="496811" y="3025014"/>
                  <a:pt x="493402" y="3004882"/>
                </a:cubicBezTo>
                <a:cubicBezTo>
                  <a:pt x="495599" y="2970945"/>
                  <a:pt x="511735" y="2992431"/>
                  <a:pt x="498742" y="2953275"/>
                </a:cubicBezTo>
                <a:cubicBezTo>
                  <a:pt x="512558" y="2963977"/>
                  <a:pt x="494995" y="2934875"/>
                  <a:pt x="506118" y="2914739"/>
                </a:cubicBezTo>
                <a:cubicBezTo>
                  <a:pt x="497917" y="2886497"/>
                  <a:pt x="508247" y="2857462"/>
                  <a:pt x="509450" y="2840319"/>
                </a:cubicBezTo>
                <a:cubicBezTo>
                  <a:pt x="510653" y="2823176"/>
                  <a:pt x="514436" y="2836441"/>
                  <a:pt x="513337" y="2811881"/>
                </a:cubicBezTo>
                <a:lnTo>
                  <a:pt x="518905" y="2777197"/>
                </a:lnTo>
                <a:cubicBezTo>
                  <a:pt x="514307" y="2779008"/>
                  <a:pt x="515662" y="2773990"/>
                  <a:pt x="516381" y="2760229"/>
                </a:cubicBezTo>
                <a:lnTo>
                  <a:pt x="512284" y="2723271"/>
                </a:lnTo>
                <a:lnTo>
                  <a:pt x="516417" y="2697909"/>
                </a:lnTo>
                <a:cubicBezTo>
                  <a:pt x="516277" y="2694509"/>
                  <a:pt x="511777" y="2670333"/>
                  <a:pt x="508245" y="2670818"/>
                </a:cubicBezTo>
                <a:cubicBezTo>
                  <a:pt x="523059" y="2644368"/>
                  <a:pt x="513753" y="2641721"/>
                  <a:pt x="509977" y="2614598"/>
                </a:cubicBezTo>
                <a:cubicBezTo>
                  <a:pt x="511368" y="2591343"/>
                  <a:pt x="511836" y="2611388"/>
                  <a:pt x="513586" y="2555192"/>
                </a:cubicBezTo>
                <a:cubicBezTo>
                  <a:pt x="529849" y="2533316"/>
                  <a:pt x="501799" y="2549042"/>
                  <a:pt x="524573" y="2506102"/>
                </a:cubicBezTo>
                <a:cubicBezTo>
                  <a:pt x="522798" y="2504000"/>
                  <a:pt x="524426" y="2477490"/>
                  <a:pt x="526211" y="2463615"/>
                </a:cubicBezTo>
                <a:cubicBezTo>
                  <a:pt x="527997" y="2449740"/>
                  <a:pt x="525821" y="2437204"/>
                  <a:pt x="535288" y="2422849"/>
                </a:cubicBezTo>
                <a:cubicBezTo>
                  <a:pt x="538200" y="2412361"/>
                  <a:pt x="533938" y="2431104"/>
                  <a:pt x="538894" y="2398306"/>
                </a:cubicBezTo>
                <a:cubicBezTo>
                  <a:pt x="543849" y="2365508"/>
                  <a:pt x="560628" y="2258604"/>
                  <a:pt x="565019" y="2226060"/>
                </a:cubicBezTo>
                <a:cubicBezTo>
                  <a:pt x="569411" y="2193516"/>
                  <a:pt x="571990" y="2216405"/>
                  <a:pt x="572425" y="2203044"/>
                </a:cubicBezTo>
                <a:cubicBezTo>
                  <a:pt x="572861" y="2189683"/>
                  <a:pt x="565754" y="2160914"/>
                  <a:pt x="567634" y="2145894"/>
                </a:cubicBezTo>
                <a:cubicBezTo>
                  <a:pt x="569552" y="2127038"/>
                  <a:pt x="576895" y="2124242"/>
                  <a:pt x="576524" y="2112924"/>
                </a:cubicBezTo>
                <a:cubicBezTo>
                  <a:pt x="566248" y="2102460"/>
                  <a:pt x="566361" y="2091349"/>
                  <a:pt x="572593" y="2073223"/>
                </a:cubicBezTo>
                <a:cubicBezTo>
                  <a:pt x="575393" y="2039410"/>
                  <a:pt x="564822" y="2039383"/>
                  <a:pt x="566346" y="2006730"/>
                </a:cubicBezTo>
                <a:cubicBezTo>
                  <a:pt x="565764" y="1992401"/>
                  <a:pt x="569077" y="1984735"/>
                  <a:pt x="565784" y="1960829"/>
                </a:cubicBezTo>
                <a:cubicBezTo>
                  <a:pt x="566486" y="1943808"/>
                  <a:pt x="568252" y="1909609"/>
                  <a:pt x="557910" y="1886564"/>
                </a:cubicBezTo>
                <a:cubicBezTo>
                  <a:pt x="556594" y="1861569"/>
                  <a:pt x="556127" y="1879721"/>
                  <a:pt x="558732" y="1852441"/>
                </a:cubicBezTo>
                <a:cubicBezTo>
                  <a:pt x="559253" y="1819115"/>
                  <a:pt x="552986" y="1805243"/>
                  <a:pt x="554477" y="1785985"/>
                </a:cubicBezTo>
                <a:cubicBezTo>
                  <a:pt x="550197" y="1773445"/>
                  <a:pt x="555297" y="1787647"/>
                  <a:pt x="549925" y="1739449"/>
                </a:cubicBezTo>
                <a:cubicBezTo>
                  <a:pt x="559439" y="1720347"/>
                  <a:pt x="546428" y="1704007"/>
                  <a:pt x="548478" y="1687662"/>
                </a:cubicBezTo>
                <a:cubicBezTo>
                  <a:pt x="547438" y="1661740"/>
                  <a:pt x="547552" y="1598028"/>
                  <a:pt x="546079" y="1574394"/>
                </a:cubicBezTo>
                <a:cubicBezTo>
                  <a:pt x="544606" y="1550760"/>
                  <a:pt x="542413" y="1575916"/>
                  <a:pt x="539645" y="1545855"/>
                </a:cubicBezTo>
                <a:cubicBezTo>
                  <a:pt x="551965" y="1490487"/>
                  <a:pt x="529792" y="1459589"/>
                  <a:pt x="527078" y="1403551"/>
                </a:cubicBezTo>
                <a:cubicBezTo>
                  <a:pt x="509907" y="1369534"/>
                  <a:pt x="527744" y="1345427"/>
                  <a:pt x="514603" y="1308232"/>
                </a:cubicBezTo>
                <a:cubicBezTo>
                  <a:pt x="510585" y="1283061"/>
                  <a:pt x="514424" y="1279405"/>
                  <a:pt x="512548" y="1265228"/>
                </a:cubicBezTo>
                <a:cubicBezTo>
                  <a:pt x="510672" y="1251051"/>
                  <a:pt x="506150" y="1235061"/>
                  <a:pt x="503347" y="1223169"/>
                </a:cubicBezTo>
                <a:cubicBezTo>
                  <a:pt x="507006" y="1216804"/>
                  <a:pt x="500559" y="1167333"/>
                  <a:pt x="495727" y="1168475"/>
                </a:cubicBezTo>
                <a:cubicBezTo>
                  <a:pt x="497383" y="1161125"/>
                  <a:pt x="503792" y="1140806"/>
                  <a:pt x="496141" y="1138512"/>
                </a:cubicBezTo>
                <a:cubicBezTo>
                  <a:pt x="496060" y="1100984"/>
                  <a:pt x="494987" y="1079901"/>
                  <a:pt x="505184" y="1047073"/>
                </a:cubicBezTo>
                <a:cubicBezTo>
                  <a:pt x="508983" y="1023742"/>
                  <a:pt x="506944" y="1040037"/>
                  <a:pt x="509355" y="1025516"/>
                </a:cubicBezTo>
                <a:cubicBezTo>
                  <a:pt x="511766" y="1010995"/>
                  <a:pt x="507447" y="986805"/>
                  <a:pt x="506873" y="963123"/>
                </a:cubicBezTo>
                <a:cubicBezTo>
                  <a:pt x="507006" y="939112"/>
                  <a:pt x="511112" y="911137"/>
                  <a:pt x="512548" y="893356"/>
                </a:cubicBezTo>
                <a:cubicBezTo>
                  <a:pt x="513984" y="875575"/>
                  <a:pt x="513640" y="871333"/>
                  <a:pt x="515492" y="856438"/>
                </a:cubicBezTo>
                <a:cubicBezTo>
                  <a:pt x="512022" y="831582"/>
                  <a:pt x="513851" y="810695"/>
                  <a:pt x="521269" y="792080"/>
                </a:cubicBezTo>
                <a:cubicBezTo>
                  <a:pt x="523173" y="777595"/>
                  <a:pt x="527507" y="785019"/>
                  <a:pt x="529314" y="774293"/>
                </a:cubicBezTo>
                <a:cubicBezTo>
                  <a:pt x="531122" y="763567"/>
                  <a:pt x="522950" y="756728"/>
                  <a:pt x="524928" y="727723"/>
                </a:cubicBezTo>
                <a:cubicBezTo>
                  <a:pt x="525327" y="717404"/>
                  <a:pt x="532992" y="717749"/>
                  <a:pt x="534104" y="695712"/>
                </a:cubicBezTo>
                <a:cubicBezTo>
                  <a:pt x="535215" y="673675"/>
                  <a:pt x="540000" y="585070"/>
                  <a:pt x="541179" y="552638"/>
                </a:cubicBezTo>
                <a:cubicBezTo>
                  <a:pt x="542357" y="520206"/>
                  <a:pt x="539121" y="533336"/>
                  <a:pt x="538784" y="517789"/>
                </a:cubicBezTo>
                <a:cubicBezTo>
                  <a:pt x="538447" y="502242"/>
                  <a:pt x="529995" y="483849"/>
                  <a:pt x="539155" y="459355"/>
                </a:cubicBezTo>
                <a:cubicBezTo>
                  <a:pt x="534282" y="441033"/>
                  <a:pt x="545465" y="440562"/>
                  <a:pt x="548350" y="420246"/>
                </a:cubicBezTo>
                <a:cubicBezTo>
                  <a:pt x="552432" y="409037"/>
                  <a:pt x="551248" y="395007"/>
                  <a:pt x="554063" y="385753"/>
                </a:cubicBezTo>
                <a:cubicBezTo>
                  <a:pt x="556878" y="376499"/>
                  <a:pt x="557385" y="369183"/>
                  <a:pt x="560450" y="362337"/>
                </a:cubicBezTo>
                <a:cubicBezTo>
                  <a:pt x="563515" y="355491"/>
                  <a:pt x="569657" y="353410"/>
                  <a:pt x="572451" y="344679"/>
                </a:cubicBezTo>
                <a:cubicBezTo>
                  <a:pt x="575246" y="335948"/>
                  <a:pt x="580164" y="322294"/>
                  <a:pt x="582006" y="312331"/>
                </a:cubicBezTo>
                <a:cubicBezTo>
                  <a:pt x="583847" y="302368"/>
                  <a:pt x="580997" y="303880"/>
                  <a:pt x="583503" y="284899"/>
                </a:cubicBezTo>
                <a:cubicBezTo>
                  <a:pt x="588855" y="253960"/>
                  <a:pt x="592732" y="226097"/>
                  <a:pt x="592254" y="191300"/>
                </a:cubicBezTo>
                <a:cubicBezTo>
                  <a:pt x="602017" y="184777"/>
                  <a:pt x="597586" y="174390"/>
                  <a:pt x="592419" y="160499"/>
                </a:cubicBezTo>
                <a:cubicBezTo>
                  <a:pt x="599540" y="134531"/>
                  <a:pt x="605057" y="90673"/>
                  <a:pt x="620978" y="46251"/>
                </a:cubicBezTo>
                <a:cubicBezTo>
                  <a:pt x="630736" y="27343"/>
                  <a:pt x="632412" y="23169"/>
                  <a:pt x="635098" y="961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10820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EE9A99-4C03-62E5-A616-B0BE0619F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132" y="643467"/>
            <a:ext cx="7211736" cy="5571066"/>
          </a:xfrm>
          <a:prstGeom prst="rect">
            <a:avLst/>
          </a:prstGeom>
          <a:ln>
            <a:noFill/>
          </a:ln>
        </p:spPr>
      </p:pic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39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1FE6BCA9-F8C4-D6FD-7517-37412D888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7" y="643467"/>
            <a:ext cx="7428086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88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AD77A3-FA3B-515F-BFF1-13C4407BF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470" y="381000"/>
            <a:ext cx="6477000" cy="647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B8D6E4-1EA5-2D24-0C1E-2BDFEA7BB6AD}"/>
              </a:ext>
            </a:extLst>
          </p:cNvPr>
          <p:cNvSpPr txBox="1"/>
          <p:nvPr/>
        </p:nvSpPr>
        <p:spPr>
          <a:xfrm>
            <a:off x="251460" y="1005840"/>
            <a:ext cx="47777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 are Memories Stored?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Brain is a functioning Organ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Mind=the collective cloud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Collective Consciousness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Memories are stored in the cloud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Brain Access these memories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758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4A75F5-FD35-C142-60D7-07D0A2595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776"/>
          <a:stretch/>
        </p:blipFill>
        <p:spPr>
          <a:xfrm>
            <a:off x="810663" y="643467"/>
            <a:ext cx="10570674" cy="5571065"/>
          </a:xfrm>
          <a:prstGeom prst="rect">
            <a:avLst/>
          </a:prstGeom>
          <a:ln>
            <a:noFill/>
          </a:ln>
        </p:spPr>
      </p:pic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29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103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69E607-CE6F-132F-ACB4-5171625CA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dirty="0"/>
              <a:t>Setting Up Your Sacred Space</a:t>
            </a:r>
          </a:p>
        </p:txBody>
      </p:sp>
      <p:pic>
        <p:nvPicPr>
          <p:cNvPr id="1025" name="Picture 1" descr="page4image4850112">
            <a:extLst>
              <a:ext uri="{FF2B5EF4-FFF2-40B4-BE49-F238E27FC236}">
                <a16:creationId xmlns:a16="http://schemas.microsoft.com/office/drawing/2014/main" id="{9E5C77A2-61DA-1407-38F6-08F60F05C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6" r="5381" b="1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Content Placeholder 1028">
            <a:extLst>
              <a:ext uri="{FF2B5EF4-FFF2-40B4-BE49-F238E27FC236}">
                <a16:creationId xmlns:a16="http://schemas.microsoft.com/office/drawing/2014/main" id="{594C10B8-BA5C-4818-607C-82AC7A8D2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en-US" sz="2000" dirty="0"/>
              <a:t>Place of Meditation</a:t>
            </a:r>
          </a:p>
          <a:p>
            <a:r>
              <a:rPr lang="en-US" sz="2000" dirty="0"/>
              <a:t>Put things you love</a:t>
            </a:r>
          </a:p>
          <a:p>
            <a:r>
              <a:rPr lang="en-US" sz="2000" dirty="0"/>
              <a:t>Builds the vibration</a:t>
            </a:r>
          </a:p>
          <a:p>
            <a:r>
              <a:rPr lang="en-US" sz="2000" dirty="0"/>
              <a:t>Space needs to be clear</a:t>
            </a:r>
          </a:p>
          <a:p>
            <a:r>
              <a:rPr lang="en-US" sz="1800" b="0" dirty="0">
                <a:effectLst/>
                <a:latin typeface="OpenSans"/>
              </a:rPr>
              <a:t>Place where you nurture your soul </a:t>
            </a:r>
          </a:p>
          <a:p>
            <a:r>
              <a:rPr lang="en-US" sz="1800" dirty="0">
                <a:latin typeface="OpenSans"/>
              </a:rPr>
              <a:t>You become more of your true essence</a:t>
            </a:r>
            <a:endParaRPr lang="en-US" sz="1400" dirty="0">
              <a:effectLst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47831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A6F3D8-0A93-5E31-A4BE-DDB543469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141" y="457200"/>
            <a:ext cx="769171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64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19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23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0861" y="0"/>
            <a:ext cx="7661934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25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0862" y="-6"/>
            <a:ext cx="11711138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1CD4E-9D7A-B380-13D0-7BA0316FA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208" y="857251"/>
            <a:ext cx="4747280" cy="3098061"/>
          </a:xfrm>
        </p:spPr>
        <p:txBody>
          <a:bodyPr anchor="b">
            <a:normAutofit/>
          </a:bodyPr>
          <a:lstStyle/>
          <a:p>
            <a:pPr algn="l"/>
            <a:r>
              <a:rPr lang="en-US" sz="4100">
                <a:solidFill>
                  <a:srgbClr val="FFFFFF"/>
                </a:solidFill>
              </a:rPr>
              <a:t>Questions/Comments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44797" y="-489206"/>
            <a:ext cx="2502408" cy="12191998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F61A97-C377-0FFE-C622-846A3C4A9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208" y="4756265"/>
            <a:ext cx="4393278" cy="1244483"/>
          </a:xfrm>
        </p:spPr>
        <p:txBody>
          <a:bodyPr anchor="t">
            <a:norm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</a:rPr>
              <a:t>Meditation – 12 minute</a:t>
            </a:r>
          </a:p>
          <a:p>
            <a:pPr algn="l"/>
            <a:r>
              <a:rPr lang="en-US" sz="2000">
                <a:solidFill>
                  <a:srgbClr val="FFFFFF"/>
                </a:solidFill>
              </a:rPr>
              <a:t>Meeting your Guides</a:t>
            </a:r>
          </a:p>
          <a:p>
            <a:pPr algn="l"/>
            <a:r>
              <a:rPr lang="en-US" sz="2000">
                <a:solidFill>
                  <a:srgbClr val="FFFFFF"/>
                </a:solidFill>
              </a:rPr>
              <a:t>Practice Running Energy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0589" y="1062544"/>
            <a:ext cx="475616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fferent coloured question marks">
            <a:extLst>
              <a:ext uri="{FF2B5EF4-FFF2-40B4-BE49-F238E27FC236}">
                <a16:creationId xmlns:a16="http://schemas.microsoft.com/office/drawing/2014/main" id="{D7C13F48-71FC-B4AE-37B6-E1921340D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"/>
          <a:stretch/>
        </p:blipFill>
        <p:spPr>
          <a:xfrm>
            <a:off x="6920559" y="2384803"/>
            <a:ext cx="3737164" cy="210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91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21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23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27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Box 2">
            <a:extLst>
              <a:ext uri="{FF2B5EF4-FFF2-40B4-BE49-F238E27FC236}">
                <a16:creationId xmlns:a16="http://schemas.microsoft.com/office/drawing/2014/main" id="{E43EB84A-0601-0B25-F465-1A1E31CCF5C7}"/>
              </a:ext>
            </a:extLst>
          </p:cNvPr>
          <p:cNvSpPr txBox="1"/>
          <p:nvPr/>
        </p:nvSpPr>
        <p:spPr>
          <a:xfrm>
            <a:off x="6297233" y="518400"/>
            <a:ext cx="5167056" cy="5837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u="sng" dirty="0">
                <a:solidFill>
                  <a:schemeClr val="tx1">
                    <a:alpha val="80000"/>
                  </a:schemeClr>
                </a:solidFill>
                <a:effectLst/>
              </a:rPr>
              <a:t>Week 1 </a:t>
            </a:r>
            <a:br>
              <a:rPr lang="en-US" sz="1600" dirty="0">
                <a:solidFill>
                  <a:schemeClr val="tx1">
                    <a:alpha val="80000"/>
                  </a:schemeClr>
                </a:solidFill>
                <a:effectLst/>
              </a:rPr>
            </a:br>
            <a:endParaRPr lang="en-US" sz="160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  <a:effectLst/>
              </a:rPr>
              <a:t>Your Purpose in Becoming a Medium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Foundational Elements of Mediumship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  <a:effectLst/>
              </a:rPr>
              <a:t>Difference between being empath, intuitive, Psychic and Medium 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  <a:effectLst/>
              </a:rPr>
              <a:t>Working with the Flow of Energy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  <a:effectLst/>
              </a:rPr>
              <a:t>Energy, Frequency and Vibration - the Breath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  <a:effectLst/>
              </a:rPr>
              <a:t>Ego vs. the Essence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  <a:effectLst/>
              </a:rPr>
              <a:t>Brain versus the Mind, right brain vs. left brain vs. the Heart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  <a:effectLst/>
              </a:rPr>
              <a:t>The Spirit Connection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Guides Framework – Your Spirit Team</a:t>
            </a:r>
            <a:endParaRPr lang="en-US" sz="160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  <a:effectLst/>
              </a:rPr>
              <a:t>Setting Boundaries – How You Work With Spirit</a:t>
            </a:r>
            <a:endParaRPr lang="en-US" sz="1600" dirty="0">
              <a:solidFill>
                <a:schemeClr val="tx1">
                  <a:alpha val="80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  <a:effectLst/>
              </a:rPr>
              <a:t>Sett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ing up Agreements with Guides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  <a:effectLst/>
              </a:rPr>
              <a:t>Creating a Sacred Space for your spiritual practice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  <a:effectLst/>
              </a:rPr>
              <a:t>Judgement vs. Observing</a:t>
            </a:r>
          </a:p>
        </p:txBody>
      </p:sp>
      <p:cxnSp>
        <p:nvCxnSpPr>
          <p:cNvPr id="23" name="Straight Connector 3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FF0BA36-B870-0AE8-8B86-2965844DA4A6}"/>
              </a:ext>
            </a:extLst>
          </p:cNvPr>
          <p:cNvSpPr txBox="1"/>
          <p:nvPr/>
        </p:nvSpPr>
        <p:spPr>
          <a:xfrm>
            <a:off x="-317993" y="2237238"/>
            <a:ext cx="6097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</a:rPr>
              <a:t>Lesson Today</a:t>
            </a:r>
          </a:p>
        </p:txBody>
      </p:sp>
    </p:spTree>
    <p:extLst>
      <p:ext uri="{BB962C8B-B14F-4D97-AF65-F5344CB8AC3E}">
        <p14:creationId xmlns:p14="http://schemas.microsoft.com/office/powerpoint/2010/main" val="1491108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74222-608F-23AF-FFBF-485DC1EED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Mediumship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DF43F-C4B9-BECA-6B7D-A6B5CDCA6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effectLst/>
              </a:rPr>
              <a:t>Similar Terms are Psychic Medium, Intuitive Medium or Spirit Medium, Evidential Mediums </a:t>
            </a:r>
          </a:p>
          <a:p>
            <a:r>
              <a:rPr lang="en-US" sz="1800" dirty="0"/>
              <a:t>Provide </a:t>
            </a:r>
            <a:r>
              <a:rPr lang="en-US" sz="1800" dirty="0">
                <a:effectLst/>
              </a:rPr>
              <a:t>evidence to clients of assed loved ones in spirit for the purpose of there is life after what we call “death.”</a:t>
            </a:r>
          </a:p>
          <a:p>
            <a:r>
              <a:rPr lang="en-US" sz="1800" dirty="0"/>
              <a:t>Meditation is key to build the power to match the vibration of the spirit world to receive evidence.</a:t>
            </a:r>
            <a:endParaRPr lang="en-US" sz="1800" dirty="0">
              <a:effectLst/>
            </a:endParaRPr>
          </a:p>
          <a:p>
            <a:r>
              <a:rPr lang="en-US" sz="1800" dirty="0"/>
              <a:t>Develop mediumship through practice with a development circle</a:t>
            </a:r>
          </a:p>
          <a:p>
            <a:r>
              <a:rPr lang="en-US" sz="1800" dirty="0"/>
              <a:t>Mediumship is done from the Heart with Love</a:t>
            </a:r>
            <a:endParaRPr lang="en-US" sz="1800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225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079E01-92BC-9139-27FB-364161D7B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Foundational Elements of Mediumship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F2F3F-5A2B-2BF1-1E68-F39C845201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Meditation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028846-D7DD-F9FD-0E18-00672478BA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Energy Frequency Vibration</a:t>
            </a:r>
          </a:p>
          <a:p>
            <a:r>
              <a:rPr lang="en-US" sz="2000" b="1" dirty="0"/>
              <a:t>Connection to Spirit:  is in the Heart</a:t>
            </a:r>
          </a:p>
          <a:p>
            <a:r>
              <a:rPr lang="en-US" sz="2000" b="1" dirty="0"/>
              <a:t>Builds the Relationship with Your Guides</a:t>
            </a:r>
          </a:p>
          <a:p>
            <a:r>
              <a:rPr lang="en-US" sz="2000" b="1" dirty="0"/>
              <a:t>How to Work with Spirit Team</a:t>
            </a:r>
          </a:p>
          <a:p>
            <a:pPr lvl="1"/>
            <a:r>
              <a:rPr lang="en-US" sz="1600" b="1" dirty="0"/>
              <a:t>Having Strong Boundaries</a:t>
            </a:r>
          </a:p>
          <a:p>
            <a:pPr lvl="1"/>
            <a:r>
              <a:rPr lang="en-US" sz="1600" b="1" dirty="0"/>
              <a:t>Discernment and Ethics</a:t>
            </a:r>
          </a:p>
          <a:p>
            <a:r>
              <a:rPr lang="en-US" sz="2000" b="1" dirty="0"/>
              <a:t>Self-Development – Making room for gifts</a:t>
            </a:r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A9C284-8982-BA2B-EAA0-12FD5BCBBC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Evidence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A576E0-267D-EFF8-6269-3B930ECAAAD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fontAlgn="auto"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</a:rPr>
              <a:t>Communication with Spirit, </a:t>
            </a:r>
          </a:p>
          <a:p>
            <a:pPr fontAlgn="auto"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</a:rPr>
              <a:t>It demonstrates there is life after “death”, </a:t>
            </a:r>
          </a:p>
          <a:p>
            <a:pPr fontAlgn="auto"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</a:rPr>
              <a:t>Can heal both the spirit communicator and the sitter/recipient </a:t>
            </a:r>
          </a:p>
          <a:p>
            <a:pPr fontAlgn="auto"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</a:rPr>
              <a:t>Provide guidance, healing, reassurance, and upliftment </a:t>
            </a:r>
          </a:p>
          <a:p>
            <a:pPr fontAlgn="auto"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</a:rPr>
              <a:t>Make us aware of our true spiritual nature </a:t>
            </a:r>
          </a:p>
          <a:p>
            <a:pPr fontAlgn="auto"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</a:rPr>
              <a:t>Spiritual Process is Based on Love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860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CD22FE-5ACF-D971-9CD1-49C6F785C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Psychic Mediumship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8C578-736F-277A-3155-7ECD081D4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1900" b="1">
                <a:effectLst/>
                <a:latin typeface="Times" pitchFamily="2" charset="0"/>
              </a:rPr>
              <a:t>Sitter- </a:t>
            </a:r>
            <a:r>
              <a:rPr lang="en-US" sz="1900">
                <a:effectLst/>
                <a:latin typeface="Times" pitchFamily="2" charset="0"/>
              </a:rPr>
              <a:t>is the client that comes to a psychic medium for a reading. </a:t>
            </a:r>
            <a:endParaRPr lang="en-US" sz="1900">
              <a:effectLst/>
            </a:endParaRPr>
          </a:p>
          <a:p>
            <a:r>
              <a:rPr lang="en-US" sz="1900" b="1">
                <a:effectLst/>
                <a:latin typeface="Times" pitchFamily="2" charset="0"/>
              </a:rPr>
              <a:t>Recipient - </a:t>
            </a:r>
            <a:r>
              <a:rPr lang="en-US" sz="1900">
                <a:effectLst/>
                <a:latin typeface="Times" pitchFamily="2" charset="0"/>
              </a:rPr>
              <a:t>is a sitter in the audience when a medium is doing a mediumship demonstration </a:t>
            </a:r>
            <a:endParaRPr lang="en-US" sz="1900">
              <a:effectLst/>
            </a:endParaRPr>
          </a:p>
          <a:p>
            <a:r>
              <a:rPr lang="en-US" sz="1900" b="1">
                <a:effectLst/>
                <a:latin typeface="Times" pitchFamily="2" charset="0"/>
              </a:rPr>
              <a:t>Spirit Communicator- </a:t>
            </a:r>
            <a:r>
              <a:rPr lang="en-US" sz="1900">
                <a:effectLst/>
                <a:latin typeface="Times" pitchFamily="2" charset="0"/>
              </a:rPr>
              <a:t>The loved ones that are in the spirit world, that are trying to communicate with the sitter. </a:t>
            </a:r>
            <a:endParaRPr lang="en-US" sz="1900">
              <a:effectLst/>
            </a:endParaRPr>
          </a:p>
          <a:p>
            <a:r>
              <a:rPr lang="en-US" sz="1900" b="1">
                <a:effectLst/>
                <a:latin typeface="Times" pitchFamily="2" charset="0"/>
              </a:rPr>
              <a:t>Psychic Medium -</a:t>
            </a:r>
            <a:r>
              <a:rPr lang="en-US" sz="1900">
                <a:effectLst/>
                <a:latin typeface="Times" pitchFamily="2" charset="0"/>
              </a:rPr>
              <a:t>Is the translator of information by the spirit to the sitter.</a:t>
            </a:r>
          </a:p>
          <a:p>
            <a:r>
              <a:rPr lang="en-US" sz="1900" b="1">
                <a:effectLst/>
                <a:latin typeface="Times" pitchFamily="2" charset="0"/>
              </a:rPr>
              <a:t>Evidence - </a:t>
            </a:r>
            <a:r>
              <a:rPr lang="en-US" sz="1900">
                <a:effectLst/>
                <a:latin typeface="Times" pitchFamily="2" charset="0"/>
              </a:rPr>
              <a:t>purpose of evidence - pieces and types of information that is meaningful to the sitter that is personal in nature. </a:t>
            </a:r>
          </a:p>
          <a:p>
            <a:r>
              <a:rPr lang="en-US" sz="1900" b="1">
                <a:latin typeface="Times" pitchFamily="2" charset="0"/>
              </a:rPr>
              <a:t>Gate Keeper  </a:t>
            </a:r>
            <a:r>
              <a:rPr lang="en-US" sz="1900">
                <a:latin typeface="Times" pitchFamily="2" charset="0"/>
              </a:rPr>
              <a:t>- is your main guide that protects you</a:t>
            </a:r>
          </a:p>
          <a:p>
            <a:r>
              <a:rPr lang="en-US" sz="1900" b="1">
                <a:effectLst/>
                <a:latin typeface="Times" pitchFamily="2" charset="0"/>
              </a:rPr>
              <a:t>Runner</a:t>
            </a:r>
            <a:r>
              <a:rPr lang="en-US" sz="1900">
                <a:effectLst/>
                <a:latin typeface="Times" pitchFamily="2" charset="0"/>
              </a:rPr>
              <a:t>- goes and get</a:t>
            </a:r>
            <a:r>
              <a:rPr lang="en-US" sz="1900">
                <a:latin typeface="Times" pitchFamily="2" charset="0"/>
              </a:rPr>
              <a:t>s the sitter’s loved one</a:t>
            </a:r>
          </a:p>
          <a:p>
            <a:r>
              <a:rPr lang="en-US" sz="1900" b="1">
                <a:effectLst/>
                <a:latin typeface="Times" pitchFamily="2" charset="0"/>
              </a:rPr>
              <a:t>Channeling</a:t>
            </a:r>
            <a:r>
              <a:rPr lang="en-US" sz="1900">
                <a:effectLst/>
                <a:latin typeface="Times" pitchFamily="2" charset="0"/>
              </a:rPr>
              <a:t>-Direct Communication with </a:t>
            </a:r>
            <a:r>
              <a:rPr lang="en-US" sz="1900">
                <a:latin typeface="Times" pitchFamily="2" charset="0"/>
              </a:rPr>
              <a:t>Spirit or Loved One</a:t>
            </a:r>
          </a:p>
          <a:p>
            <a:r>
              <a:rPr lang="en-US" sz="1900" b="1">
                <a:effectLst/>
                <a:latin typeface="Times" pitchFamily="2" charset="0"/>
              </a:rPr>
              <a:t>Trans Chan</a:t>
            </a:r>
            <a:r>
              <a:rPr lang="en-US" sz="1900" b="1">
                <a:latin typeface="Times" pitchFamily="2" charset="0"/>
              </a:rPr>
              <a:t>neling- </a:t>
            </a:r>
            <a:r>
              <a:rPr lang="en-US" sz="1900">
                <a:latin typeface="Times" pitchFamily="2" charset="0"/>
              </a:rPr>
              <a:t>move out of the way so spirit takes over to deliver a message.</a:t>
            </a:r>
            <a:endParaRPr lang="en-US" sz="1900">
              <a:effectLst/>
            </a:endParaRPr>
          </a:p>
          <a:p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241433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E0F8A-83C5-D9CB-0DE0-41196ACDE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74" y="764381"/>
            <a:ext cx="8462963" cy="555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6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042B-8BA5-A571-21CA-5161DED41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Pathway to Mediumship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F8ACA-CE4B-0638-3C0B-C1D322345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Difference between Empath, Intuitive, Psychic, Medium</a:t>
            </a:r>
          </a:p>
          <a:p>
            <a:r>
              <a:rPr lang="en-US" dirty="0"/>
              <a:t>Along the spectrum, we need to learn the flow of energy</a:t>
            </a:r>
          </a:p>
          <a:p>
            <a:r>
              <a:rPr lang="en-US" dirty="0"/>
              <a:t>We also need to master our energy, spirit helps us</a:t>
            </a:r>
          </a:p>
          <a:p>
            <a:r>
              <a:rPr lang="en-US" dirty="0"/>
              <a:t>***Utilizing our Body as a Barometer is Key!***</a:t>
            </a:r>
          </a:p>
        </p:txBody>
      </p:sp>
    </p:spTree>
    <p:extLst>
      <p:ext uri="{BB962C8B-B14F-4D97-AF65-F5344CB8AC3E}">
        <p14:creationId xmlns:p14="http://schemas.microsoft.com/office/powerpoint/2010/main" val="983466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fficeArt object">
            <a:extLst>
              <a:ext uri="{FF2B5EF4-FFF2-40B4-BE49-F238E27FC236}">
                <a16:creationId xmlns:a16="http://schemas.microsoft.com/office/drawing/2014/main" id="{12197105-67ED-0689-7A49-A97C72441D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33600" y="457200"/>
            <a:ext cx="792479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43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745</Words>
  <Application>Microsoft Macintosh PowerPoint</Application>
  <PresentationFormat>Widescreen</PresentationFormat>
  <Paragraphs>129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Avenir Heavy Oblique</vt:lpstr>
      <vt:lpstr>Calibri</vt:lpstr>
      <vt:lpstr>Calibri Light</vt:lpstr>
      <vt:lpstr>OpenSans</vt:lpstr>
      <vt:lpstr>Times</vt:lpstr>
      <vt:lpstr>Office Theme</vt:lpstr>
      <vt:lpstr>Mechanics of Mediumship    6 week Course   Developing Your Mediumship Naturally</vt:lpstr>
      <vt:lpstr>Course Overview</vt:lpstr>
      <vt:lpstr>PowerPoint Presentation</vt:lpstr>
      <vt:lpstr>What is Mediumship</vt:lpstr>
      <vt:lpstr>Foundational Elements of Mediumship</vt:lpstr>
      <vt:lpstr>Psychic Mediumship Terminology</vt:lpstr>
      <vt:lpstr>PowerPoint Presentation</vt:lpstr>
      <vt:lpstr>Pathway to Mediumship</vt:lpstr>
      <vt:lpstr>PowerPoint Presentation</vt:lpstr>
      <vt:lpstr>Energy Frequency Vibration</vt:lpstr>
      <vt:lpstr>PowerPoint Presentation</vt:lpstr>
      <vt:lpstr>Mediums – Different Vibrational Match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Setting Up Your Sacred Space</vt:lpstr>
      <vt:lpstr>PowerPoint Presentation</vt:lpstr>
      <vt:lpstr>Questions/Comments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Rachelle Morales</dc:creator>
  <cp:lastModifiedBy>Rachelle Morales</cp:lastModifiedBy>
  <cp:revision>5</cp:revision>
  <dcterms:created xsi:type="dcterms:W3CDTF">2023-02-19T15:21:52Z</dcterms:created>
  <dcterms:modified xsi:type="dcterms:W3CDTF">2023-06-24T01:59:39Z</dcterms:modified>
</cp:coreProperties>
</file>