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64" r:id="rId2"/>
    <p:sldId id="275" r:id="rId3"/>
    <p:sldId id="2147473198" r:id="rId4"/>
    <p:sldId id="2147473117" r:id="rId5"/>
    <p:sldId id="2147472980" r:id="rId6"/>
    <p:sldId id="2147473093" r:id="rId7"/>
    <p:sldId id="2147473179" r:id="rId8"/>
    <p:sldId id="2147473180" r:id="rId9"/>
    <p:sldId id="2147473181" r:id="rId10"/>
    <p:sldId id="2147473131" r:id="rId11"/>
    <p:sldId id="2147473132" r:id="rId12"/>
    <p:sldId id="2147473192" r:id="rId13"/>
    <p:sldId id="2147473193" r:id="rId14"/>
    <p:sldId id="2147473182" r:id="rId15"/>
    <p:sldId id="2147473128" r:id="rId16"/>
    <p:sldId id="2147473129" r:id="rId17"/>
    <p:sldId id="2147473130" r:id="rId18"/>
    <p:sldId id="2147473183" r:id="rId19"/>
    <p:sldId id="2147473186" r:id="rId20"/>
    <p:sldId id="3873" r:id="rId21"/>
    <p:sldId id="2147473187" r:id="rId22"/>
    <p:sldId id="2147473188" r:id="rId23"/>
    <p:sldId id="2147472984" r:id="rId24"/>
    <p:sldId id="2147473190" r:id="rId25"/>
    <p:sldId id="2147472985" r:id="rId26"/>
    <p:sldId id="2147473194" r:id="rId27"/>
    <p:sldId id="2147473135" r:id="rId28"/>
    <p:sldId id="2147473136" r:id="rId29"/>
    <p:sldId id="2147473197" r:id="rId30"/>
    <p:sldId id="2147473199" r:id="rId31"/>
    <p:sldId id="273" r:id="rId32"/>
  </p:sldIdLst>
  <p:sldSz cx="18288000" cy="10287000"/>
  <p:notesSz cx="6858000" cy="9144000"/>
  <p:embeddedFontLst>
    <p:embeddedFont>
      <p:font typeface="Fira Sans" panose="020B0503050000020004" pitchFamily="34" charset="0"/>
      <p:regular r:id="rId35"/>
      <p:bold r:id="rId36"/>
      <p:italic r:id="rId37"/>
      <p:boldItalic r:id="rId38"/>
    </p:embeddedFont>
    <p:embeddedFont>
      <p:font typeface="Fira Sans Bold" panose="020B0803050000020004" charset="0"/>
      <p:regular r:id="rId39"/>
    </p:embeddedFont>
    <p:embeddedFont>
      <p:font typeface="Fira Sans Light" panose="020B0403050000020004" pitchFamily="34" charset="0"/>
      <p:regular r:id="rId40"/>
      <p:italic r:id="rId41"/>
    </p:embeddedFont>
    <p:embeddedFont>
      <p:font typeface="Helios Extende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E1E8"/>
    <a:srgbClr val="133C42"/>
    <a:srgbClr val="000000"/>
    <a:srgbClr val="427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EBCE6C-D933-4021-AF5B-4DA0861126DE}" v="667" dt="2026-02-24T17:09:39.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3" autoAdjust="0"/>
    <p:restoredTop sz="88064" autoAdjust="0"/>
  </p:normalViewPr>
  <p:slideViewPr>
    <p:cSldViewPr>
      <p:cViewPr varScale="1">
        <p:scale>
          <a:sx n="44" d="100"/>
          <a:sy n="44" d="100"/>
        </p:scale>
        <p:origin x="68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258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ba Majekodunmi" userId="38197276383_tp_box_2" providerId="OAuth2" clId="{D6A50442-1108-41EE-B0E8-1A6BCB167A33}"/>
    <pc:docChg chg="undo redo custSel addSld delSld modSld sldOrd">
      <pc:chgData name="Baba Majekodunmi" userId="38197276383_tp_box_2" providerId="OAuth2" clId="{D6A50442-1108-41EE-B0E8-1A6BCB167A33}" dt="2026-02-25T05:56:45.264" v="3967" actId="6549"/>
      <pc:docMkLst>
        <pc:docMk/>
      </pc:docMkLst>
      <pc:sldChg chg="modSp add del mod ord">
        <pc:chgData name="Baba Majekodunmi" userId="38197276383_tp_box_2" providerId="OAuth2" clId="{D6A50442-1108-41EE-B0E8-1A6BCB167A33}" dt="2026-02-23T19:23:14.855" v="1831" actId="6549"/>
        <pc:sldMkLst>
          <pc:docMk/>
          <pc:sldMk cId="2768936264" sldId="264"/>
        </pc:sldMkLst>
        <pc:spChg chg="mod">
          <ac:chgData name="Baba Majekodunmi" userId="38197276383_tp_box_2" providerId="OAuth2" clId="{D6A50442-1108-41EE-B0E8-1A6BCB167A33}" dt="2026-02-23T19:23:04.271" v="1830" actId="20577"/>
          <ac:spMkLst>
            <pc:docMk/>
            <pc:sldMk cId="2768936264" sldId="264"/>
            <ac:spMk id="2" creationId="{E347B55D-C62F-43B9-3ACB-304EA40BC2A9}"/>
          </ac:spMkLst>
        </pc:spChg>
        <pc:spChg chg="mod">
          <ac:chgData name="Baba Majekodunmi" userId="38197276383_tp_box_2" providerId="OAuth2" clId="{D6A50442-1108-41EE-B0E8-1A6BCB167A33}" dt="2026-02-23T19:23:14.855" v="1831" actId="6549"/>
          <ac:spMkLst>
            <pc:docMk/>
            <pc:sldMk cId="2768936264" sldId="264"/>
            <ac:spMk id="4" creationId="{8461B7E0-5C3B-A86D-5B4B-FE50063FFA9E}"/>
          </ac:spMkLst>
        </pc:spChg>
      </pc:sldChg>
      <pc:sldChg chg="modSp add del mod ord">
        <pc:chgData name="Baba Majekodunmi" userId="38197276383_tp_box_2" providerId="OAuth2" clId="{D6A50442-1108-41EE-B0E8-1A6BCB167A33}" dt="2026-02-23T20:26:31.230" v="3651" actId="27636"/>
        <pc:sldMkLst>
          <pc:docMk/>
          <pc:sldMk cId="275917947" sldId="275"/>
        </pc:sldMkLst>
        <pc:spChg chg="mod">
          <ac:chgData name="Baba Majekodunmi" userId="38197276383_tp_box_2" providerId="OAuth2" clId="{D6A50442-1108-41EE-B0E8-1A6BCB167A33}" dt="2026-02-23T20:26:31.230" v="3651" actId="27636"/>
          <ac:spMkLst>
            <pc:docMk/>
            <pc:sldMk cId="275917947" sldId="275"/>
            <ac:spMk id="4" creationId="{FAF14B4C-D093-2DEA-47A9-CA1896F65BDB}"/>
          </ac:spMkLst>
        </pc:spChg>
      </pc:sldChg>
      <pc:sldChg chg="addSp delSp modSp mod ord">
        <pc:chgData name="Baba Majekodunmi" userId="38197276383_tp_box_2" providerId="OAuth2" clId="{D6A50442-1108-41EE-B0E8-1A6BCB167A33}" dt="2026-02-23T19:22:10.964" v="1765" actId="12385"/>
        <pc:sldMkLst>
          <pc:docMk/>
          <pc:sldMk cId="870109278" sldId="3873"/>
        </pc:sldMkLst>
        <pc:spChg chg="mod">
          <ac:chgData name="Baba Majekodunmi" userId="38197276383_tp_box_2" providerId="OAuth2" clId="{D6A50442-1108-41EE-B0E8-1A6BCB167A33}" dt="2026-02-23T18:03:51.883" v="1733" actId="20577"/>
          <ac:spMkLst>
            <pc:docMk/>
            <pc:sldMk cId="870109278" sldId="3873"/>
            <ac:spMk id="2" creationId="{352792E3-7074-95E0-F558-E61B0D129729}"/>
          </ac:spMkLst>
        </pc:spChg>
        <pc:spChg chg="add mod">
          <ac:chgData name="Baba Majekodunmi" userId="38197276383_tp_box_2" providerId="OAuth2" clId="{D6A50442-1108-41EE-B0E8-1A6BCB167A33}" dt="2026-02-23T18:05:35.383" v="1742" actId="1076"/>
          <ac:spMkLst>
            <pc:docMk/>
            <pc:sldMk cId="870109278" sldId="3873"/>
            <ac:spMk id="3" creationId="{D7C6CE2C-9B0C-C863-048B-C0270C395AE3}"/>
          </ac:spMkLst>
        </pc:spChg>
        <pc:graphicFrameChg chg="mod modGraphic">
          <ac:chgData name="Baba Majekodunmi" userId="38197276383_tp_box_2" providerId="OAuth2" clId="{D6A50442-1108-41EE-B0E8-1A6BCB167A33}" dt="2026-02-23T19:22:10.964" v="1765" actId="12385"/>
          <ac:graphicFrameMkLst>
            <pc:docMk/>
            <pc:sldMk cId="870109278" sldId="3873"/>
            <ac:graphicFrameMk id="6" creationId="{35EF975C-A05F-00EE-88F2-3C05E0F3E589}"/>
          </ac:graphicFrameMkLst>
        </pc:graphicFrameChg>
      </pc:sldChg>
      <pc:sldChg chg="add del">
        <pc:chgData name="Baba Majekodunmi" userId="38197276383_tp_box_2" providerId="OAuth2" clId="{D6A50442-1108-41EE-B0E8-1A6BCB167A33}" dt="2026-02-23T20:24:41.420" v="3521"/>
        <pc:sldMkLst>
          <pc:docMk/>
          <pc:sldMk cId="3937758118" sldId="2147472980"/>
        </pc:sldMkLst>
      </pc:sldChg>
      <pc:sldChg chg="modSp add mod">
        <pc:chgData name="Baba Majekodunmi" userId="38197276383_tp_box_2" providerId="OAuth2" clId="{D6A50442-1108-41EE-B0E8-1A6BCB167A33}" dt="2026-02-23T19:38:12.162" v="2153" actId="20577"/>
        <pc:sldMkLst>
          <pc:docMk/>
          <pc:sldMk cId="2062768208" sldId="2147472984"/>
        </pc:sldMkLst>
        <pc:spChg chg="mod">
          <ac:chgData name="Baba Majekodunmi" userId="38197276383_tp_box_2" providerId="OAuth2" clId="{D6A50442-1108-41EE-B0E8-1A6BCB167A33}" dt="2026-02-23T19:38:12.162" v="2153" actId="20577"/>
          <ac:spMkLst>
            <pc:docMk/>
            <pc:sldMk cId="2062768208" sldId="2147472984"/>
            <ac:spMk id="2" creationId="{5DA943A5-5F27-64BE-B8AE-D8C6D27F148D}"/>
          </ac:spMkLst>
        </pc:spChg>
      </pc:sldChg>
      <pc:sldChg chg="addSp modSp add mod ord">
        <pc:chgData name="Baba Majekodunmi" userId="38197276383_tp_box_2" providerId="OAuth2" clId="{D6A50442-1108-41EE-B0E8-1A6BCB167A33}" dt="2026-02-23T19:58:24.394" v="3076" actId="1076"/>
        <pc:sldMkLst>
          <pc:docMk/>
          <pc:sldMk cId="1124052072" sldId="2147472985"/>
        </pc:sldMkLst>
        <pc:spChg chg="add mod">
          <ac:chgData name="Baba Majekodunmi" userId="38197276383_tp_box_2" providerId="OAuth2" clId="{D6A50442-1108-41EE-B0E8-1A6BCB167A33}" dt="2026-02-23T19:57:02.245" v="3069" actId="122"/>
          <ac:spMkLst>
            <pc:docMk/>
            <pc:sldMk cId="1124052072" sldId="2147472985"/>
            <ac:spMk id="5" creationId="{0D365231-D758-F25C-058D-E971C7A27CD1}"/>
          </ac:spMkLst>
        </pc:spChg>
        <pc:spChg chg="add mod">
          <ac:chgData name="Baba Majekodunmi" userId="38197276383_tp_box_2" providerId="OAuth2" clId="{D6A50442-1108-41EE-B0E8-1A6BCB167A33}" dt="2026-02-23T19:58:24.394" v="3076" actId="1076"/>
          <ac:spMkLst>
            <pc:docMk/>
            <pc:sldMk cId="1124052072" sldId="2147472985"/>
            <ac:spMk id="6" creationId="{81C48AF0-2821-81C4-73DC-CEB0ADB5A739}"/>
          </ac:spMkLst>
        </pc:spChg>
        <pc:graphicFrameChg chg="mod modGraphic">
          <ac:chgData name="Baba Majekodunmi" userId="38197276383_tp_box_2" providerId="OAuth2" clId="{D6A50442-1108-41EE-B0E8-1A6BCB167A33}" dt="2026-02-23T19:56:08.700" v="3025" actId="14734"/>
          <ac:graphicFrameMkLst>
            <pc:docMk/>
            <pc:sldMk cId="1124052072" sldId="2147472985"/>
            <ac:graphicFrameMk id="3" creationId="{9C9A84A4-C061-3779-A928-04CD4C6A4598}"/>
          </ac:graphicFrameMkLst>
        </pc:graphicFrameChg>
        <pc:graphicFrameChg chg="add mod modGraphic">
          <ac:chgData name="Baba Majekodunmi" userId="38197276383_tp_box_2" providerId="OAuth2" clId="{D6A50442-1108-41EE-B0E8-1A6BCB167A33}" dt="2026-02-23T19:57:30.465" v="3073" actId="1076"/>
          <ac:graphicFrameMkLst>
            <pc:docMk/>
            <pc:sldMk cId="1124052072" sldId="2147472985"/>
            <ac:graphicFrameMk id="4" creationId="{A30A4BFF-91BC-1304-919A-0EB9EA823B22}"/>
          </ac:graphicFrameMkLst>
        </pc:graphicFrameChg>
        <pc:cxnChg chg="add mod">
          <ac:chgData name="Baba Majekodunmi" userId="38197276383_tp_box_2" providerId="OAuth2" clId="{D6A50442-1108-41EE-B0E8-1A6BCB167A33}" dt="2026-02-23T19:58:18.727" v="3075" actId="17032"/>
          <ac:cxnSpMkLst>
            <pc:docMk/>
            <pc:sldMk cId="1124052072" sldId="2147472985"/>
            <ac:cxnSpMk id="8" creationId="{FE74622F-54D6-5896-887C-C96AEA159E7A}"/>
          </ac:cxnSpMkLst>
        </pc:cxnChg>
      </pc:sldChg>
      <pc:sldChg chg="modSp mod">
        <pc:chgData name="Baba Majekodunmi" userId="38197276383_tp_box_2" providerId="OAuth2" clId="{D6A50442-1108-41EE-B0E8-1A6BCB167A33}" dt="2026-02-23T17:29:51.167" v="692" actId="20577"/>
        <pc:sldMkLst>
          <pc:docMk/>
          <pc:sldMk cId="3633365320" sldId="2147473093"/>
        </pc:sldMkLst>
        <pc:spChg chg="mod">
          <ac:chgData name="Baba Majekodunmi" userId="38197276383_tp_box_2" providerId="OAuth2" clId="{D6A50442-1108-41EE-B0E8-1A6BCB167A33}" dt="2026-02-23T17:29:51.167" v="692" actId="20577"/>
          <ac:spMkLst>
            <pc:docMk/>
            <pc:sldMk cId="3633365320" sldId="2147473093"/>
            <ac:spMk id="3" creationId="{39C1E0EB-A3B9-A71C-CA73-537BEA9561EA}"/>
          </ac:spMkLst>
        </pc:spChg>
      </pc:sldChg>
      <pc:sldChg chg="modSp add del mod">
        <pc:chgData name="Baba Majekodunmi" userId="38197276383_tp_box_2" providerId="OAuth2" clId="{D6A50442-1108-41EE-B0E8-1A6BCB167A33}" dt="2026-02-23T20:29:38.033" v="3811" actId="20577"/>
        <pc:sldMkLst>
          <pc:docMk/>
          <pc:sldMk cId="2018077581" sldId="2147473117"/>
        </pc:sldMkLst>
        <pc:spChg chg="mod">
          <ac:chgData name="Baba Majekodunmi" userId="38197276383_tp_box_2" providerId="OAuth2" clId="{D6A50442-1108-41EE-B0E8-1A6BCB167A33}" dt="2026-02-23T20:29:38.033" v="3811" actId="20577"/>
          <ac:spMkLst>
            <pc:docMk/>
            <pc:sldMk cId="2018077581" sldId="2147473117"/>
            <ac:spMk id="4" creationId="{D664D27F-4AA7-7FB2-A54C-F2C482B97C8A}"/>
          </ac:spMkLst>
        </pc:spChg>
      </pc:sldChg>
      <pc:sldChg chg="addSp delSp modSp mod ord delAnim modAnim">
        <pc:chgData name="Baba Majekodunmi" userId="38197276383_tp_box_2" providerId="OAuth2" clId="{D6A50442-1108-41EE-B0E8-1A6BCB167A33}" dt="2026-02-23T17:45:36.976" v="1189" actId="1076"/>
        <pc:sldMkLst>
          <pc:docMk/>
          <pc:sldMk cId="4166574955" sldId="2147473128"/>
        </pc:sldMkLst>
        <pc:spChg chg="mod">
          <ac:chgData name="Baba Majekodunmi" userId="38197276383_tp_box_2" providerId="OAuth2" clId="{D6A50442-1108-41EE-B0E8-1A6BCB167A33}" dt="2026-02-23T17:34:55.868" v="816" actId="20577"/>
          <ac:spMkLst>
            <pc:docMk/>
            <pc:sldMk cId="4166574955" sldId="2147473128"/>
            <ac:spMk id="2" creationId="{34279C9F-5B62-0AAB-E53A-14FFC28A207C}"/>
          </ac:spMkLst>
        </pc:spChg>
        <pc:spChg chg="add mod">
          <ac:chgData name="Baba Majekodunmi" userId="38197276383_tp_box_2" providerId="OAuth2" clId="{D6A50442-1108-41EE-B0E8-1A6BCB167A33}" dt="2026-02-23T17:45:36.976" v="1189" actId="1076"/>
          <ac:spMkLst>
            <pc:docMk/>
            <pc:sldMk cId="4166574955" sldId="2147473128"/>
            <ac:spMk id="4" creationId="{7576B50A-73A8-D2ED-7B68-877629254A8F}"/>
          </ac:spMkLst>
        </pc:spChg>
        <pc:spChg chg="mod">
          <ac:chgData name="Baba Majekodunmi" userId="38197276383_tp_box_2" providerId="OAuth2" clId="{D6A50442-1108-41EE-B0E8-1A6BCB167A33}" dt="2026-02-23T17:33:45.383" v="778" actId="1076"/>
          <ac:spMkLst>
            <pc:docMk/>
            <pc:sldMk cId="4166574955" sldId="2147473128"/>
            <ac:spMk id="12" creationId="{B8C632DF-ABAD-0362-51CF-60FCD4F87D62}"/>
          </ac:spMkLst>
        </pc:spChg>
        <pc:spChg chg="mod">
          <ac:chgData name="Baba Majekodunmi" userId="38197276383_tp_box_2" providerId="OAuth2" clId="{D6A50442-1108-41EE-B0E8-1A6BCB167A33}" dt="2026-02-23T17:33:54.833" v="780" actId="1076"/>
          <ac:spMkLst>
            <pc:docMk/>
            <pc:sldMk cId="4166574955" sldId="2147473128"/>
            <ac:spMk id="13" creationId="{E2C77F03-D532-0A62-5A60-0B48228E0315}"/>
          </ac:spMkLst>
        </pc:spChg>
        <pc:graphicFrameChg chg="mod">
          <ac:chgData name="Baba Majekodunmi" userId="38197276383_tp_box_2" providerId="OAuth2" clId="{D6A50442-1108-41EE-B0E8-1A6BCB167A33}" dt="2026-02-23T17:33:50.799" v="779" actId="1076"/>
          <ac:graphicFrameMkLst>
            <pc:docMk/>
            <pc:sldMk cId="4166574955" sldId="2147473128"/>
            <ac:graphicFrameMk id="8" creationId="{83D36CB3-F4F7-C6CF-B732-DC0FB217213C}"/>
          </ac:graphicFrameMkLst>
        </pc:graphicFrameChg>
        <pc:graphicFrameChg chg="mod">
          <ac:chgData name="Baba Majekodunmi" userId="38197276383_tp_box_2" providerId="OAuth2" clId="{D6A50442-1108-41EE-B0E8-1A6BCB167A33}" dt="2026-02-23T17:33:35.883" v="776" actId="1076"/>
          <ac:graphicFrameMkLst>
            <pc:docMk/>
            <pc:sldMk cId="4166574955" sldId="2147473128"/>
            <ac:graphicFrameMk id="9" creationId="{DA0520E9-8E09-4550-344F-E264D1DDF930}"/>
          </ac:graphicFrameMkLst>
        </pc:graphicFrameChg>
        <pc:graphicFrameChg chg="mod">
          <ac:chgData name="Baba Majekodunmi" userId="38197276383_tp_box_2" providerId="OAuth2" clId="{D6A50442-1108-41EE-B0E8-1A6BCB167A33}" dt="2026-02-23T17:33:41.878" v="777" actId="1076"/>
          <ac:graphicFrameMkLst>
            <pc:docMk/>
            <pc:sldMk cId="4166574955" sldId="2147473128"/>
            <ac:graphicFrameMk id="10" creationId="{E3BBB8B4-A35A-3C2D-6B2C-7A40E48C7A35}"/>
          </ac:graphicFrameMkLst>
        </pc:graphicFrameChg>
      </pc:sldChg>
      <pc:sldChg chg="addSp delSp modSp mod ord modAnim">
        <pc:chgData name="Baba Majekodunmi" userId="38197276383_tp_box_2" providerId="OAuth2" clId="{D6A50442-1108-41EE-B0E8-1A6BCB167A33}" dt="2026-02-25T05:27:54.004" v="3948" actId="1076"/>
        <pc:sldMkLst>
          <pc:docMk/>
          <pc:sldMk cId="3748883200" sldId="2147473129"/>
        </pc:sldMkLst>
        <pc:spChg chg="mod">
          <ac:chgData name="Baba Majekodunmi" userId="38197276383_tp_box_2" providerId="OAuth2" clId="{D6A50442-1108-41EE-B0E8-1A6BCB167A33}" dt="2026-02-23T17:38:53.388" v="934"/>
          <ac:spMkLst>
            <pc:docMk/>
            <pc:sldMk cId="3748883200" sldId="2147473129"/>
            <ac:spMk id="2" creationId="{A529B54B-E0DA-F925-1B1E-8A6F5DC624E0}"/>
          </ac:spMkLst>
        </pc:spChg>
        <pc:spChg chg="add mod">
          <ac:chgData name="Baba Majekodunmi" userId="38197276383_tp_box_2" providerId="OAuth2" clId="{D6A50442-1108-41EE-B0E8-1A6BCB167A33}" dt="2026-02-25T05:27:54.004" v="3948" actId="1076"/>
          <ac:spMkLst>
            <pc:docMk/>
            <pc:sldMk cId="3748883200" sldId="2147473129"/>
            <ac:spMk id="4" creationId="{344F6DE3-37F5-4CDF-780B-5BBE1082BEA9}"/>
          </ac:spMkLst>
        </pc:spChg>
        <pc:graphicFrameChg chg="mod modGraphic">
          <ac:chgData name="Baba Majekodunmi" userId="38197276383_tp_box_2" providerId="OAuth2" clId="{D6A50442-1108-41EE-B0E8-1A6BCB167A33}" dt="2026-02-25T05:27:54.004" v="3948" actId="1076"/>
          <ac:graphicFrameMkLst>
            <pc:docMk/>
            <pc:sldMk cId="3748883200" sldId="2147473129"/>
            <ac:graphicFrameMk id="8" creationId="{41600E33-A575-227E-96F5-51EDB40A1EB7}"/>
          </ac:graphicFrameMkLst>
        </pc:graphicFrameChg>
      </pc:sldChg>
      <pc:sldChg chg="addSp delSp modSp mod ord delAnim modAnim">
        <pc:chgData name="Baba Majekodunmi" userId="38197276383_tp_box_2" providerId="OAuth2" clId="{D6A50442-1108-41EE-B0E8-1A6BCB167A33}" dt="2026-02-25T05:56:45.264" v="3967" actId="6549"/>
        <pc:sldMkLst>
          <pc:docMk/>
          <pc:sldMk cId="497257482" sldId="2147473130"/>
        </pc:sldMkLst>
        <pc:spChg chg="mod">
          <ac:chgData name="Baba Majekodunmi" userId="38197276383_tp_box_2" providerId="OAuth2" clId="{D6A50442-1108-41EE-B0E8-1A6BCB167A33}" dt="2026-02-23T17:38:56.434" v="935"/>
          <ac:spMkLst>
            <pc:docMk/>
            <pc:sldMk cId="497257482" sldId="2147473130"/>
            <ac:spMk id="2" creationId="{B8E30AA3-D3DC-B408-4BF8-3F424918ED8E}"/>
          </ac:spMkLst>
        </pc:spChg>
        <pc:spChg chg="mod">
          <ac:chgData name="Baba Majekodunmi" userId="38197276383_tp_box_2" providerId="OAuth2" clId="{D6A50442-1108-41EE-B0E8-1A6BCB167A33}" dt="2026-02-25T05:56:45.264" v="3967" actId="6549"/>
          <ac:spMkLst>
            <pc:docMk/>
            <pc:sldMk cId="497257482" sldId="2147473130"/>
            <ac:spMk id="3" creationId="{EF4E9CB5-88A3-1DEF-0097-E128C554F892}"/>
          </ac:spMkLst>
        </pc:spChg>
        <pc:spChg chg="add mod">
          <ac:chgData name="Baba Majekodunmi" userId="38197276383_tp_box_2" providerId="OAuth2" clId="{D6A50442-1108-41EE-B0E8-1A6BCB167A33}" dt="2026-02-23T17:45:52.117" v="1193" actId="1076"/>
          <ac:spMkLst>
            <pc:docMk/>
            <pc:sldMk cId="497257482" sldId="2147473130"/>
            <ac:spMk id="8" creationId="{75D44987-A4CE-7428-60C0-8104EEB43E89}"/>
          </ac:spMkLst>
        </pc:spChg>
      </pc:sldChg>
      <pc:sldChg chg="addSp delSp modSp mod ord modAnim">
        <pc:chgData name="Baba Majekodunmi" userId="38197276383_tp_box_2" providerId="OAuth2" clId="{D6A50442-1108-41EE-B0E8-1A6BCB167A33}" dt="2026-02-23T19:24:28.215" v="1845" actId="478"/>
        <pc:sldMkLst>
          <pc:docMk/>
          <pc:sldMk cId="2610872261" sldId="2147473132"/>
        </pc:sldMkLst>
        <pc:spChg chg="add del">
          <ac:chgData name="Baba Majekodunmi" userId="38197276383_tp_box_2" providerId="OAuth2" clId="{D6A50442-1108-41EE-B0E8-1A6BCB167A33}" dt="2026-02-23T19:24:28.215" v="1845" actId="478"/>
          <ac:spMkLst>
            <pc:docMk/>
            <pc:sldMk cId="2610872261" sldId="2147473132"/>
            <ac:spMk id="6" creationId="{8FB3154E-9097-2AD6-F01F-FFBB95E1AA57}"/>
          </ac:spMkLst>
        </pc:spChg>
      </pc:sldChg>
      <pc:sldChg chg="modSp mod ord">
        <pc:chgData name="Baba Majekodunmi" userId="38197276383_tp_box_2" providerId="OAuth2" clId="{D6A50442-1108-41EE-B0E8-1A6BCB167A33}" dt="2026-02-23T20:22:46.720" v="3486" actId="20577"/>
        <pc:sldMkLst>
          <pc:docMk/>
          <pc:sldMk cId="3022422562" sldId="2147473135"/>
        </pc:sldMkLst>
        <pc:spChg chg="mod">
          <ac:chgData name="Baba Majekodunmi" userId="38197276383_tp_box_2" providerId="OAuth2" clId="{D6A50442-1108-41EE-B0E8-1A6BCB167A33}" dt="2026-02-23T20:06:58.620" v="3299" actId="20577"/>
          <ac:spMkLst>
            <pc:docMk/>
            <pc:sldMk cId="3022422562" sldId="2147473135"/>
            <ac:spMk id="2" creationId="{FE51276F-1B89-0DFD-A043-182DE6477D9E}"/>
          </ac:spMkLst>
        </pc:spChg>
        <pc:spChg chg="mod">
          <ac:chgData name="Baba Majekodunmi" userId="38197276383_tp_box_2" providerId="OAuth2" clId="{D6A50442-1108-41EE-B0E8-1A6BCB167A33}" dt="2026-02-23T20:20:42.520" v="3462" actId="115"/>
          <ac:spMkLst>
            <pc:docMk/>
            <pc:sldMk cId="3022422562" sldId="2147473135"/>
            <ac:spMk id="16" creationId="{437C29D7-4168-6331-D5B9-345394A2D9A7}"/>
          </ac:spMkLst>
        </pc:spChg>
        <pc:spChg chg="mod">
          <ac:chgData name="Baba Majekodunmi" userId="38197276383_tp_box_2" providerId="OAuth2" clId="{D6A50442-1108-41EE-B0E8-1A6BCB167A33}" dt="2026-02-23T20:22:46.720" v="3486" actId="20577"/>
          <ac:spMkLst>
            <pc:docMk/>
            <pc:sldMk cId="3022422562" sldId="2147473135"/>
            <ac:spMk id="17" creationId="{E09F9BF2-3CCE-E093-4F5C-EE28DCA080E9}"/>
          </ac:spMkLst>
        </pc:spChg>
      </pc:sldChg>
      <pc:sldChg chg="addSp delSp modSp mod">
        <pc:chgData name="Baba Majekodunmi" userId="38197276383_tp_box_2" providerId="OAuth2" clId="{D6A50442-1108-41EE-B0E8-1A6BCB167A33}" dt="2026-02-23T20:15:24.510" v="3392" actId="1076"/>
        <pc:sldMkLst>
          <pc:docMk/>
          <pc:sldMk cId="2007175162" sldId="2147473136"/>
        </pc:sldMkLst>
        <pc:spChg chg="mod">
          <ac:chgData name="Baba Majekodunmi" userId="38197276383_tp_box_2" providerId="OAuth2" clId="{D6A50442-1108-41EE-B0E8-1A6BCB167A33}" dt="2026-02-23T20:06:23.243" v="3248" actId="404"/>
          <ac:spMkLst>
            <pc:docMk/>
            <pc:sldMk cId="2007175162" sldId="2147473136"/>
            <ac:spMk id="2" creationId="{23823EF9-DD5E-AB80-7233-C92AEB43BFD4}"/>
          </ac:spMkLst>
        </pc:spChg>
        <pc:graphicFrameChg chg="add mod">
          <ac:chgData name="Baba Majekodunmi" userId="38197276383_tp_box_2" providerId="OAuth2" clId="{D6A50442-1108-41EE-B0E8-1A6BCB167A33}" dt="2026-02-23T20:09:52.642" v="3386" actId="1076"/>
          <ac:graphicFrameMkLst>
            <pc:docMk/>
            <pc:sldMk cId="2007175162" sldId="2147473136"/>
            <ac:graphicFrameMk id="6" creationId="{BC512C59-EE4D-AA63-BDE3-989741E121FF}"/>
          </ac:graphicFrameMkLst>
        </pc:graphicFrameChg>
        <pc:picChg chg="add mod">
          <ac:chgData name="Baba Majekodunmi" userId="38197276383_tp_box_2" providerId="OAuth2" clId="{D6A50442-1108-41EE-B0E8-1A6BCB167A33}" dt="2026-02-23T20:15:24.510" v="3392" actId="1076"/>
          <ac:picMkLst>
            <pc:docMk/>
            <pc:sldMk cId="2007175162" sldId="2147473136"/>
            <ac:picMk id="10" creationId="{126691A9-DC2B-1B6F-058A-ACEE7E168630}"/>
          </ac:picMkLst>
        </pc:picChg>
      </pc:sldChg>
      <pc:sldChg chg="addSp delSp modSp add mod">
        <pc:chgData name="Baba Majekodunmi" userId="38197276383_tp_box_2" providerId="OAuth2" clId="{D6A50442-1108-41EE-B0E8-1A6BCB167A33}" dt="2026-02-23T20:58:05.876" v="3920" actId="1076"/>
        <pc:sldMkLst>
          <pc:docMk/>
          <pc:sldMk cId="4208250953" sldId="2147473179"/>
        </pc:sldMkLst>
        <pc:spChg chg="add mod">
          <ac:chgData name="Baba Majekodunmi" userId="38197276383_tp_box_2" providerId="OAuth2" clId="{D6A50442-1108-41EE-B0E8-1A6BCB167A33}" dt="2026-02-23T17:22:09.967" v="506" actId="1076"/>
          <ac:spMkLst>
            <pc:docMk/>
            <pc:sldMk cId="4208250953" sldId="2147473179"/>
            <ac:spMk id="3" creationId="{95539F0A-897B-D9E2-81FB-DC9A98C90B49}"/>
          </ac:spMkLst>
        </pc:spChg>
        <pc:spChg chg="add mod">
          <ac:chgData name="Baba Majekodunmi" userId="38197276383_tp_box_2" providerId="OAuth2" clId="{D6A50442-1108-41EE-B0E8-1A6BCB167A33}" dt="2026-02-23T20:58:01.260" v="3919" actId="14100"/>
          <ac:spMkLst>
            <pc:docMk/>
            <pc:sldMk cId="4208250953" sldId="2147473179"/>
            <ac:spMk id="4" creationId="{599F2406-1D4B-1133-F598-1C1670FC16FD}"/>
          </ac:spMkLst>
        </pc:spChg>
        <pc:spChg chg="add mod">
          <ac:chgData name="Baba Majekodunmi" userId="38197276383_tp_box_2" providerId="OAuth2" clId="{D6A50442-1108-41EE-B0E8-1A6BCB167A33}" dt="2026-02-23T20:05:30.641" v="3219" actId="1076"/>
          <ac:spMkLst>
            <pc:docMk/>
            <pc:sldMk cId="4208250953" sldId="2147473179"/>
            <ac:spMk id="6" creationId="{2BDB485D-2EA6-E8DB-4CDD-7AE60074B7ED}"/>
          </ac:spMkLst>
        </pc:spChg>
        <pc:spChg chg="add mod">
          <ac:chgData name="Baba Majekodunmi" userId="38197276383_tp_box_2" providerId="OAuth2" clId="{D6A50442-1108-41EE-B0E8-1A6BCB167A33}" dt="2026-02-23T17:22:45.050" v="511" actId="14100"/>
          <ac:spMkLst>
            <pc:docMk/>
            <pc:sldMk cId="4208250953" sldId="2147473179"/>
            <ac:spMk id="7" creationId="{B3794F62-B92A-F737-AEAB-DF77EA846F7B}"/>
          </ac:spMkLst>
        </pc:spChg>
        <pc:spChg chg="add mod">
          <ac:chgData name="Baba Majekodunmi" userId="38197276383_tp_box_2" providerId="OAuth2" clId="{D6A50442-1108-41EE-B0E8-1A6BCB167A33}" dt="2026-02-23T20:57:15.435" v="3835" actId="1076"/>
          <ac:spMkLst>
            <pc:docMk/>
            <pc:sldMk cId="4208250953" sldId="2147473179"/>
            <ac:spMk id="10" creationId="{85BF01FA-F51C-2C03-30A5-C5EC071EDB4A}"/>
          </ac:spMkLst>
        </pc:spChg>
        <pc:spChg chg="add mod">
          <ac:chgData name="Baba Majekodunmi" userId="38197276383_tp_box_2" providerId="OAuth2" clId="{D6A50442-1108-41EE-B0E8-1A6BCB167A33}" dt="2026-02-23T20:58:05.876" v="3920" actId="1076"/>
          <ac:spMkLst>
            <pc:docMk/>
            <pc:sldMk cId="4208250953" sldId="2147473179"/>
            <ac:spMk id="12" creationId="{462B926E-BCA2-CF43-4C75-890EB03B5336}"/>
          </ac:spMkLst>
        </pc:spChg>
        <pc:spChg chg="mod">
          <ac:chgData name="Baba Majekodunmi" userId="38197276383_tp_box_2" providerId="OAuth2" clId="{D6A50442-1108-41EE-B0E8-1A6BCB167A33}" dt="2026-02-23T17:27:50.567" v="658" actId="1076"/>
          <ac:spMkLst>
            <pc:docMk/>
            <pc:sldMk cId="4208250953" sldId="2147473179"/>
            <ac:spMk id="18" creationId="{6D4B71C1-E9F5-AA1B-3492-342F1D190889}"/>
          </ac:spMkLst>
        </pc:spChg>
        <pc:spChg chg="mod">
          <ac:chgData name="Baba Majekodunmi" userId="38197276383_tp_box_2" providerId="OAuth2" clId="{D6A50442-1108-41EE-B0E8-1A6BCB167A33}" dt="2026-02-23T17:19:56.278" v="378" actId="1076"/>
          <ac:spMkLst>
            <pc:docMk/>
            <pc:sldMk cId="4208250953" sldId="2147473179"/>
            <ac:spMk id="19" creationId="{3B0636C8-788F-8EE0-4A9C-1D9B4893B904}"/>
          </ac:spMkLst>
        </pc:spChg>
        <pc:spChg chg="mod">
          <ac:chgData name="Baba Majekodunmi" userId="38197276383_tp_box_2" providerId="OAuth2" clId="{D6A50442-1108-41EE-B0E8-1A6BCB167A33}" dt="2026-02-23T17:16:26.805" v="286" actId="1076"/>
          <ac:spMkLst>
            <pc:docMk/>
            <pc:sldMk cId="4208250953" sldId="2147473179"/>
            <ac:spMk id="29" creationId="{64E95A09-549E-8D3B-AF72-E6D0C458C6A0}"/>
          </ac:spMkLst>
        </pc:spChg>
        <pc:spChg chg="mod">
          <ac:chgData name="Baba Majekodunmi" userId="38197276383_tp_box_2" providerId="OAuth2" clId="{D6A50442-1108-41EE-B0E8-1A6BCB167A33}" dt="2026-02-23T20:57:03.163" v="3825" actId="1076"/>
          <ac:spMkLst>
            <pc:docMk/>
            <pc:sldMk cId="4208250953" sldId="2147473179"/>
            <ac:spMk id="30" creationId="{C028364C-44DF-CB78-70F8-2B4414F1D571}"/>
          </ac:spMkLst>
        </pc:spChg>
        <pc:spChg chg="mod">
          <ac:chgData name="Baba Majekodunmi" userId="38197276383_tp_box_2" providerId="OAuth2" clId="{D6A50442-1108-41EE-B0E8-1A6BCB167A33}" dt="2026-02-23T17:20:00.808" v="379" actId="1076"/>
          <ac:spMkLst>
            <pc:docMk/>
            <pc:sldMk cId="4208250953" sldId="2147473179"/>
            <ac:spMk id="36" creationId="{F4C832E1-5FF2-F7B7-A187-CA76B0D44EF4}"/>
          </ac:spMkLst>
        </pc:spChg>
        <pc:spChg chg="mod">
          <ac:chgData name="Baba Majekodunmi" userId="38197276383_tp_box_2" providerId="OAuth2" clId="{D6A50442-1108-41EE-B0E8-1A6BCB167A33}" dt="2026-02-23T17:20:29.067" v="385" actId="1076"/>
          <ac:spMkLst>
            <pc:docMk/>
            <pc:sldMk cId="4208250953" sldId="2147473179"/>
            <ac:spMk id="63" creationId="{EEF87F7F-4822-26A7-6D54-801780FB0E03}"/>
          </ac:spMkLst>
        </pc:spChg>
        <pc:spChg chg="mod">
          <ac:chgData name="Baba Majekodunmi" userId="38197276383_tp_box_2" providerId="OAuth2" clId="{D6A50442-1108-41EE-B0E8-1A6BCB167A33}" dt="2026-02-23T17:20:33.599" v="386" actId="1076"/>
          <ac:spMkLst>
            <pc:docMk/>
            <pc:sldMk cId="4208250953" sldId="2147473179"/>
            <ac:spMk id="64" creationId="{C20F36F0-3C2D-D38B-F6FB-AC4755A7E434}"/>
          </ac:spMkLst>
        </pc:spChg>
        <pc:cxnChg chg="add mod">
          <ac:chgData name="Baba Majekodunmi" userId="38197276383_tp_box_2" providerId="OAuth2" clId="{D6A50442-1108-41EE-B0E8-1A6BCB167A33}" dt="2026-02-23T17:19:06.933" v="328" actId="1076"/>
          <ac:cxnSpMkLst>
            <pc:docMk/>
            <pc:sldMk cId="4208250953" sldId="2147473179"/>
            <ac:cxnSpMk id="5" creationId="{04E77EAC-8E23-6E1E-F035-563CB21971FF}"/>
          </ac:cxnSpMkLst>
        </pc:cxnChg>
        <pc:cxnChg chg="mod">
          <ac:chgData name="Baba Majekodunmi" userId="38197276383_tp_box_2" providerId="OAuth2" clId="{D6A50442-1108-41EE-B0E8-1A6BCB167A33}" dt="2026-02-23T20:56:53.765" v="3822" actId="1076"/>
          <ac:cxnSpMkLst>
            <pc:docMk/>
            <pc:sldMk cId="4208250953" sldId="2147473179"/>
            <ac:cxnSpMk id="9" creationId="{197E37EE-1D6B-04CD-EFB5-FD3650E97482}"/>
          </ac:cxnSpMkLst>
        </pc:cxnChg>
        <pc:cxnChg chg="mod">
          <ac:chgData name="Baba Majekodunmi" userId="38197276383_tp_box_2" providerId="OAuth2" clId="{D6A50442-1108-41EE-B0E8-1A6BCB167A33}" dt="2026-02-23T17:12:27.563" v="11" actId="1076"/>
          <ac:cxnSpMkLst>
            <pc:docMk/>
            <pc:sldMk cId="4208250953" sldId="2147473179"/>
            <ac:cxnSpMk id="11" creationId="{5132FCC2-9513-00F4-1BFD-3561B0BB0ED0}"/>
          </ac:cxnSpMkLst>
        </pc:cxnChg>
        <pc:cxnChg chg="mod">
          <ac:chgData name="Baba Majekodunmi" userId="38197276383_tp_box_2" providerId="OAuth2" clId="{D6A50442-1108-41EE-B0E8-1A6BCB167A33}" dt="2026-02-23T17:17:05.992" v="294" actId="1076"/>
          <ac:cxnSpMkLst>
            <pc:docMk/>
            <pc:sldMk cId="4208250953" sldId="2147473179"/>
            <ac:cxnSpMk id="22" creationId="{18593692-6F67-D1C0-4692-AE2D63EE43B4}"/>
          </ac:cxnSpMkLst>
        </pc:cxnChg>
        <pc:cxnChg chg="mod">
          <ac:chgData name="Baba Majekodunmi" userId="38197276383_tp_box_2" providerId="OAuth2" clId="{D6A50442-1108-41EE-B0E8-1A6BCB167A33}" dt="2026-02-23T17:17:59.215" v="304" actId="1076"/>
          <ac:cxnSpMkLst>
            <pc:docMk/>
            <pc:sldMk cId="4208250953" sldId="2147473179"/>
            <ac:cxnSpMk id="47" creationId="{7025CDD2-A294-24B5-4DF5-0FFA407B2B42}"/>
          </ac:cxnSpMkLst>
        </pc:cxnChg>
      </pc:sldChg>
      <pc:sldChg chg="modSp add mod ord">
        <pc:chgData name="Baba Majekodunmi" userId="38197276383_tp_box_2" providerId="OAuth2" clId="{D6A50442-1108-41EE-B0E8-1A6BCB167A33}" dt="2026-02-23T17:30:03.951" v="710" actId="20577"/>
        <pc:sldMkLst>
          <pc:docMk/>
          <pc:sldMk cId="2958847210" sldId="2147473180"/>
        </pc:sldMkLst>
        <pc:spChg chg="mod">
          <ac:chgData name="Baba Majekodunmi" userId="38197276383_tp_box_2" providerId="OAuth2" clId="{D6A50442-1108-41EE-B0E8-1A6BCB167A33}" dt="2026-02-23T17:30:03.951" v="710" actId="20577"/>
          <ac:spMkLst>
            <pc:docMk/>
            <pc:sldMk cId="2958847210" sldId="2147473180"/>
            <ac:spMk id="3" creationId="{31B2FDE3-DF50-D995-D242-E344C8E34202}"/>
          </ac:spMkLst>
        </pc:spChg>
      </pc:sldChg>
      <pc:sldChg chg="modSp add mod modClrScheme chgLayout">
        <pc:chgData name="Baba Majekodunmi" userId="38197276383_tp_box_2" providerId="OAuth2" clId="{D6A50442-1108-41EE-B0E8-1A6BCB167A33}" dt="2026-02-23T17:41:48.267" v="1024" actId="6549"/>
        <pc:sldMkLst>
          <pc:docMk/>
          <pc:sldMk cId="625922099" sldId="2147473181"/>
        </pc:sldMkLst>
        <pc:spChg chg="mod ord">
          <ac:chgData name="Baba Majekodunmi" userId="38197276383_tp_box_2" providerId="OAuth2" clId="{D6A50442-1108-41EE-B0E8-1A6BCB167A33}" dt="2026-02-23T17:41:43.141" v="1023" actId="20577"/>
          <ac:spMkLst>
            <pc:docMk/>
            <pc:sldMk cId="625922099" sldId="2147473181"/>
            <ac:spMk id="2" creationId="{DE0A8A01-3769-BCE9-EB7A-CA033A87DFE7}"/>
          </ac:spMkLst>
        </pc:spChg>
        <pc:spChg chg="mod ord">
          <ac:chgData name="Baba Majekodunmi" userId="38197276383_tp_box_2" providerId="OAuth2" clId="{D6A50442-1108-41EE-B0E8-1A6BCB167A33}" dt="2026-02-23T17:41:48.267" v="1024" actId="6549"/>
          <ac:spMkLst>
            <pc:docMk/>
            <pc:sldMk cId="625922099" sldId="2147473181"/>
            <ac:spMk id="3" creationId="{08C4B421-B7A9-BE37-0D57-D62873569362}"/>
          </ac:spMkLst>
        </pc:spChg>
      </pc:sldChg>
      <pc:sldChg chg="addSp modSp add mod ord">
        <pc:chgData name="Baba Majekodunmi" userId="38197276383_tp_box_2" providerId="OAuth2" clId="{D6A50442-1108-41EE-B0E8-1A6BCB167A33}" dt="2026-02-25T05:53:37.871" v="3950"/>
        <pc:sldMkLst>
          <pc:docMk/>
          <pc:sldMk cId="617058312" sldId="2147473182"/>
        </pc:sldMkLst>
        <pc:spChg chg="mod">
          <ac:chgData name="Baba Majekodunmi" userId="38197276383_tp_box_2" providerId="OAuth2" clId="{D6A50442-1108-41EE-B0E8-1A6BCB167A33}" dt="2026-02-23T17:42:10.300" v="1062" actId="20577"/>
          <ac:spMkLst>
            <pc:docMk/>
            <pc:sldMk cId="617058312" sldId="2147473182"/>
            <ac:spMk id="2" creationId="{0B4AC9F7-CB38-8651-06D3-17734D953E10}"/>
          </ac:spMkLst>
        </pc:spChg>
      </pc:sldChg>
      <pc:sldChg chg="modSp add mod ord">
        <pc:chgData name="Baba Majekodunmi" userId="38197276383_tp_box_2" providerId="OAuth2" clId="{D6A50442-1108-41EE-B0E8-1A6BCB167A33}" dt="2026-02-23T17:53:05.810" v="1569" actId="20577"/>
        <pc:sldMkLst>
          <pc:docMk/>
          <pc:sldMk cId="1560186358" sldId="2147473183"/>
        </pc:sldMkLst>
        <pc:spChg chg="mod">
          <ac:chgData name="Baba Majekodunmi" userId="38197276383_tp_box_2" providerId="OAuth2" clId="{D6A50442-1108-41EE-B0E8-1A6BCB167A33}" dt="2026-02-23T17:53:05.810" v="1569" actId="20577"/>
          <ac:spMkLst>
            <pc:docMk/>
            <pc:sldMk cId="1560186358" sldId="2147473183"/>
            <ac:spMk id="2" creationId="{EB734C26-D31D-DD8C-2B2C-F72E8666E0CB}"/>
          </ac:spMkLst>
        </pc:spChg>
      </pc:sldChg>
      <pc:sldChg chg="delSp modSp add mod">
        <pc:chgData name="Baba Majekodunmi" userId="38197276383_tp_box_2" providerId="OAuth2" clId="{D6A50442-1108-41EE-B0E8-1A6BCB167A33}" dt="2026-02-23T20:03:36.790" v="3180" actId="6549"/>
        <pc:sldMkLst>
          <pc:docMk/>
          <pc:sldMk cId="3315559364" sldId="2147473186"/>
        </pc:sldMkLst>
        <pc:spChg chg="mod">
          <ac:chgData name="Baba Majekodunmi" userId="38197276383_tp_box_2" providerId="OAuth2" clId="{D6A50442-1108-41EE-B0E8-1A6BCB167A33}" dt="2026-02-23T19:21:13.494" v="1755" actId="403"/>
          <ac:spMkLst>
            <pc:docMk/>
            <pc:sldMk cId="3315559364" sldId="2147473186"/>
            <ac:spMk id="2" creationId="{728A0C9A-A747-A745-9AA9-66DCA0570E1A}"/>
          </ac:spMkLst>
        </pc:spChg>
        <pc:spChg chg="mod">
          <ac:chgData name="Baba Majekodunmi" userId="38197276383_tp_box_2" providerId="OAuth2" clId="{D6A50442-1108-41EE-B0E8-1A6BCB167A33}" dt="2026-02-23T20:03:36.790" v="3180" actId="6549"/>
          <ac:spMkLst>
            <pc:docMk/>
            <pc:sldMk cId="3315559364" sldId="2147473186"/>
            <ac:spMk id="7" creationId="{C4CB7C4C-B59D-E925-BF45-9D2116A76BE6}"/>
          </ac:spMkLst>
        </pc:spChg>
      </pc:sldChg>
      <pc:sldChg chg="modSp add mod ord">
        <pc:chgData name="Baba Majekodunmi" userId="38197276383_tp_box_2" providerId="OAuth2" clId="{D6A50442-1108-41EE-B0E8-1A6BCB167A33}" dt="2026-02-23T19:29:09.847" v="1869"/>
        <pc:sldMkLst>
          <pc:docMk/>
          <pc:sldMk cId="3895037668" sldId="2147473187"/>
        </pc:sldMkLst>
        <pc:spChg chg="mod">
          <ac:chgData name="Baba Majekodunmi" userId="38197276383_tp_box_2" providerId="OAuth2" clId="{D6A50442-1108-41EE-B0E8-1A6BCB167A33}" dt="2026-02-23T19:25:24.065" v="1864" actId="20577"/>
          <ac:spMkLst>
            <pc:docMk/>
            <pc:sldMk cId="3895037668" sldId="2147473187"/>
            <ac:spMk id="2" creationId="{4C334C6F-F3EF-F3F4-594C-2EFFC5ACBA7B}"/>
          </ac:spMkLst>
        </pc:spChg>
      </pc:sldChg>
      <pc:sldChg chg="addSp delSp modSp add mod ord">
        <pc:chgData name="Baba Majekodunmi" userId="38197276383_tp_box_2" providerId="OAuth2" clId="{D6A50442-1108-41EE-B0E8-1A6BCB167A33}" dt="2026-02-23T20:56:25.887" v="3813" actId="20577"/>
        <pc:sldMkLst>
          <pc:docMk/>
          <pc:sldMk cId="3872066037" sldId="2147473188"/>
        </pc:sldMkLst>
        <pc:spChg chg="mod">
          <ac:chgData name="Baba Majekodunmi" userId="38197276383_tp_box_2" providerId="OAuth2" clId="{D6A50442-1108-41EE-B0E8-1A6BCB167A33}" dt="2026-02-23T19:33:18.437" v="1877" actId="6549"/>
          <ac:spMkLst>
            <pc:docMk/>
            <pc:sldMk cId="3872066037" sldId="2147473188"/>
            <ac:spMk id="2" creationId="{6E727593-6EEA-F01B-52F6-AE6DE64440F8}"/>
          </ac:spMkLst>
        </pc:spChg>
        <pc:spChg chg="add mod">
          <ac:chgData name="Baba Majekodunmi" userId="38197276383_tp_box_2" providerId="OAuth2" clId="{D6A50442-1108-41EE-B0E8-1A6BCB167A33}" dt="2026-02-23T20:56:25.887" v="3813" actId="20577"/>
          <ac:spMkLst>
            <pc:docMk/>
            <pc:sldMk cId="3872066037" sldId="2147473188"/>
            <ac:spMk id="8" creationId="{E5278D4E-B061-1E99-F7D9-25A5A58C5711}"/>
          </ac:spMkLst>
        </pc:spChg>
        <pc:spChg chg="add mod">
          <ac:chgData name="Baba Majekodunmi" userId="38197276383_tp_box_2" providerId="OAuth2" clId="{D6A50442-1108-41EE-B0E8-1A6BCB167A33}" dt="2026-02-23T20:00:17.397" v="3099" actId="20577"/>
          <ac:spMkLst>
            <pc:docMk/>
            <pc:sldMk cId="3872066037" sldId="2147473188"/>
            <ac:spMk id="9" creationId="{D74CF89E-C20E-856B-6469-54365D7FE36D}"/>
          </ac:spMkLst>
        </pc:spChg>
        <pc:cxnChg chg="add mod">
          <ac:chgData name="Baba Majekodunmi" userId="38197276383_tp_box_2" providerId="OAuth2" clId="{D6A50442-1108-41EE-B0E8-1A6BCB167A33}" dt="2026-02-23T19:33:37.849" v="1879" actId="1076"/>
          <ac:cxnSpMkLst>
            <pc:docMk/>
            <pc:sldMk cId="3872066037" sldId="2147473188"/>
            <ac:cxnSpMk id="3" creationId="{12AEE7AB-33F8-F8BD-D74E-A498C4D4DA44}"/>
          </ac:cxnSpMkLst>
        </pc:cxnChg>
      </pc:sldChg>
      <pc:sldChg chg="addSp delSp modSp add mod modNotesTx">
        <pc:chgData name="Baba Majekodunmi" userId="38197276383_tp_box_2" providerId="OAuth2" clId="{D6A50442-1108-41EE-B0E8-1A6BCB167A33}" dt="2026-02-24T17:38:39.515" v="3947" actId="6549"/>
        <pc:sldMkLst>
          <pc:docMk/>
          <pc:sldMk cId="1177820894" sldId="2147473190"/>
        </pc:sldMkLst>
        <pc:spChg chg="mod">
          <ac:chgData name="Baba Majekodunmi" userId="38197276383_tp_box_2" providerId="OAuth2" clId="{D6A50442-1108-41EE-B0E8-1A6BCB167A33}" dt="2026-02-23T19:40:47.299" v="2197" actId="6549"/>
          <ac:spMkLst>
            <pc:docMk/>
            <pc:sldMk cId="1177820894" sldId="2147473190"/>
            <ac:spMk id="2" creationId="{5CA2D0FC-063D-2087-C3AE-E41C5EBE653D}"/>
          </ac:spMkLst>
        </pc:spChg>
        <pc:spChg chg="mod">
          <ac:chgData name="Baba Majekodunmi" userId="38197276383_tp_box_2" providerId="OAuth2" clId="{D6A50442-1108-41EE-B0E8-1A6BCB167A33}" dt="2026-02-23T19:39:43.409" v="2169" actId="20577"/>
          <ac:spMkLst>
            <pc:docMk/>
            <pc:sldMk cId="1177820894" sldId="2147473190"/>
            <ac:spMk id="4" creationId="{A832747C-E76D-75EA-73FA-C186139CC8DE}"/>
          </ac:spMkLst>
        </pc:spChg>
        <pc:cxnChg chg="add mod">
          <ac:chgData name="Baba Majekodunmi" userId="38197276383_tp_box_2" providerId="OAuth2" clId="{D6A50442-1108-41EE-B0E8-1A6BCB167A33}" dt="2026-02-23T19:40:09.918" v="2173" actId="1076"/>
          <ac:cxnSpMkLst>
            <pc:docMk/>
            <pc:sldMk cId="1177820894" sldId="2147473190"/>
            <ac:cxnSpMk id="5" creationId="{5E504197-8266-6EBD-9282-8B939A295116}"/>
          </ac:cxnSpMkLst>
        </pc:cxnChg>
      </pc:sldChg>
      <pc:sldChg chg="add">
        <pc:chgData name="Baba Majekodunmi" userId="38197276383_tp_box_2" providerId="OAuth2" clId="{D6A50442-1108-41EE-B0E8-1A6BCB167A33}" dt="2026-02-23T20:01:13.819" v="3101"/>
        <pc:sldMkLst>
          <pc:docMk/>
          <pc:sldMk cId="2198052751" sldId="2147473192"/>
        </pc:sldMkLst>
      </pc:sldChg>
      <pc:sldChg chg="addSp modSp add mod">
        <pc:chgData name="Baba Majekodunmi" userId="38197276383_tp_box_2" providerId="OAuth2" clId="{D6A50442-1108-41EE-B0E8-1A6BCB167A33}" dt="2026-02-23T20:03:12.647" v="3179" actId="113"/>
        <pc:sldMkLst>
          <pc:docMk/>
          <pc:sldMk cId="2063530774" sldId="2147473193"/>
        </pc:sldMkLst>
        <pc:spChg chg="mod">
          <ac:chgData name="Baba Majekodunmi" userId="38197276383_tp_box_2" providerId="OAuth2" clId="{D6A50442-1108-41EE-B0E8-1A6BCB167A33}" dt="2026-02-23T20:02:51.246" v="3176" actId="14100"/>
          <ac:spMkLst>
            <pc:docMk/>
            <pc:sldMk cId="2063530774" sldId="2147473193"/>
            <ac:spMk id="2" creationId="{0924A0C1-0CCE-164E-0147-F739A23D64CF}"/>
          </ac:spMkLst>
        </pc:spChg>
        <pc:spChg chg="add mod">
          <ac:chgData name="Baba Majekodunmi" userId="38197276383_tp_box_2" providerId="OAuth2" clId="{D6A50442-1108-41EE-B0E8-1A6BCB167A33}" dt="2026-02-23T20:03:12.647" v="3179" actId="113"/>
          <ac:spMkLst>
            <pc:docMk/>
            <pc:sldMk cId="2063530774" sldId="2147473193"/>
            <ac:spMk id="3" creationId="{B6C74F67-F93F-EE57-4A46-94022995B969}"/>
          </ac:spMkLst>
        </pc:spChg>
        <pc:spChg chg="add mod">
          <ac:chgData name="Baba Majekodunmi" userId="38197276383_tp_box_2" providerId="OAuth2" clId="{D6A50442-1108-41EE-B0E8-1A6BCB167A33}" dt="2026-02-23T20:03:12.647" v="3179" actId="113"/>
          <ac:spMkLst>
            <pc:docMk/>
            <pc:sldMk cId="2063530774" sldId="2147473193"/>
            <ac:spMk id="4" creationId="{4C393911-9010-30C4-A360-9E51B3C2C57B}"/>
          </ac:spMkLst>
        </pc:spChg>
        <pc:spChg chg="mod">
          <ac:chgData name="Baba Majekodunmi" userId="38197276383_tp_box_2" providerId="OAuth2" clId="{D6A50442-1108-41EE-B0E8-1A6BCB167A33}" dt="2026-02-23T20:03:08.485" v="3178" actId="113"/>
          <ac:spMkLst>
            <pc:docMk/>
            <pc:sldMk cId="2063530774" sldId="2147473193"/>
            <ac:spMk id="7" creationId="{FB33CB3F-FE82-54C0-6572-D5A5EFBBA644}"/>
          </ac:spMkLst>
        </pc:spChg>
      </pc:sldChg>
      <pc:sldChg chg="modSp add mod ord">
        <pc:chgData name="Baba Majekodunmi" userId="38197276383_tp_box_2" providerId="OAuth2" clId="{D6A50442-1108-41EE-B0E8-1A6BCB167A33}" dt="2026-02-23T20:05:17.163" v="3218" actId="20577"/>
        <pc:sldMkLst>
          <pc:docMk/>
          <pc:sldMk cId="2570059256" sldId="2147473194"/>
        </pc:sldMkLst>
        <pc:spChg chg="mod">
          <ac:chgData name="Baba Majekodunmi" userId="38197276383_tp_box_2" providerId="OAuth2" clId="{D6A50442-1108-41EE-B0E8-1A6BCB167A33}" dt="2026-02-23T20:05:17.163" v="3218" actId="20577"/>
          <ac:spMkLst>
            <pc:docMk/>
            <pc:sldMk cId="2570059256" sldId="2147473194"/>
            <ac:spMk id="2" creationId="{45BB0859-AD10-F0E6-C3A2-FBD671EFBED2}"/>
          </ac:spMkLst>
        </pc:spChg>
      </pc:sldChg>
      <pc:sldChg chg="add del">
        <pc:chgData name="Baba Majekodunmi" userId="38197276383_tp_box_2" providerId="OAuth2" clId="{D6A50442-1108-41EE-B0E8-1A6BCB167A33}" dt="2026-02-24T02:36:09.855" v="3922" actId="47"/>
        <pc:sldMkLst>
          <pc:docMk/>
          <pc:sldMk cId="2441533436" sldId="2147473196"/>
        </pc:sldMkLst>
      </pc:sldChg>
      <pc:sldChg chg="add ord">
        <pc:chgData name="Baba Majekodunmi" userId="38197276383_tp_box_2" providerId="OAuth2" clId="{D6A50442-1108-41EE-B0E8-1A6BCB167A33}" dt="2026-02-23T20:23:48.393" v="3494"/>
        <pc:sldMkLst>
          <pc:docMk/>
          <pc:sldMk cId="1551197576" sldId="2147473197"/>
        </pc:sldMkLst>
      </pc:sldChg>
      <pc:sldChg chg="modSp add mod ord">
        <pc:chgData name="Baba Majekodunmi" userId="38197276383_tp_box_2" providerId="OAuth2" clId="{D6A50442-1108-41EE-B0E8-1A6BCB167A33}" dt="2026-02-23T20:25:07.250" v="3556" actId="6549"/>
        <pc:sldMkLst>
          <pc:docMk/>
          <pc:sldMk cId="2906794040" sldId="2147473198"/>
        </pc:sldMkLst>
        <pc:spChg chg="mod">
          <ac:chgData name="Baba Majekodunmi" userId="38197276383_tp_box_2" providerId="OAuth2" clId="{D6A50442-1108-41EE-B0E8-1A6BCB167A33}" dt="2026-02-23T20:25:03.608" v="3555" actId="20577"/>
          <ac:spMkLst>
            <pc:docMk/>
            <pc:sldMk cId="2906794040" sldId="2147473198"/>
            <ac:spMk id="2" creationId="{343A14CF-F007-323E-7B1D-DC566D23F66B}"/>
          </ac:spMkLst>
        </pc:spChg>
        <pc:spChg chg="mod">
          <ac:chgData name="Baba Majekodunmi" userId="38197276383_tp_box_2" providerId="OAuth2" clId="{D6A50442-1108-41EE-B0E8-1A6BCB167A33}" dt="2026-02-23T20:25:07.250" v="3556" actId="6549"/>
          <ac:spMkLst>
            <pc:docMk/>
            <pc:sldMk cId="2906794040" sldId="2147473198"/>
            <ac:spMk id="3" creationId="{A8596296-FE7C-7FCE-0490-991C7517CACC}"/>
          </ac:spMkLst>
        </pc:spChg>
      </pc:sldChg>
      <pc:sldChg chg="add">
        <pc:chgData name="Baba Majekodunmi" userId="38197276383_tp_box_2" providerId="OAuth2" clId="{D6A50442-1108-41EE-B0E8-1A6BCB167A33}" dt="2026-02-24T02:36:04.537" v="3921"/>
        <pc:sldMkLst>
          <pc:docMk/>
          <pc:sldMk cId="3458898036" sldId="214747319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a:t>% Customers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846385151539828"/>
          <c:y val="0.15293587296257555"/>
          <c:w val="0.79073298287203342"/>
          <c:h val="0.63009897371025769"/>
        </c:manualLayout>
      </c:layout>
      <c:ofPieChart>
        <c:ofPieType val="pie"/>
        <c:varyColors val="1"/>
        <c:ser>
          <c:idx val="0"/>
          <c:order val="0"/>
          <c:tx>
            <c:strRef>
              <c:f>Sheet1!$B$1</c:f>
              <c:strCache>
                <c:ptCount val="1"/>
                <c:pt idx="0">
                  <c:v>% Customers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DCE-4BAD-B394-47474D9447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DCE-4BAD-B394-47474D9447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DCE-4BAD-B394-47474D944712}"/>
              </c:ext>
            </c:extLst>
          </c:dPt>
          <c:dLbls>
            <c:dLbl>
              <c:idx val="1"/>
              <c:tx>
                <c:rich>
                  <a:bodyPr rot="0" spcFirstLastPara="1" vertOverflow="ellipsis" vert="horz" wrap="square" anchor="ctr" anchorCtr="1"/>
                  <a:lstStyle/>
                  <a:p>
                    <a:pPr>
                      <a:defRPr sz="2000" b="0" i="0" u="none" strike="noStrike" kern="1200" baseline="0">
                        <a:solidFill>
                          <a:schemeClr val="accent6"/>
                        </a:solidFill>
                        <a:latin typeface="+mn-lt"/>
                        <a:ea typeface="+mn-ea"/>
                        <a:cs typeface="+mn-cs"/>
                      </a:defRPr>
                    </a:pPr>
                    <a:r>
                      <a:rPr lang="en-US">
                        <a:solidFill>
                          <a:schemeClr val="accent6"/>
                        </a:solidFill>
                      </a:rPr>
                      <a:t>100</a:t>
                    </a:r>
                    <a:endParaRPr lang="en-US" dirty="0">
                      <a:solidFill>
                        <a:schemeClr val="accent6"/>
                      </a:solidFill>
                    </a:endParaRPr>
                  </a:p>
                </c:rich>
              </c:tx>
              <c:spPr>
                <a:noFill/>
                <a:ln>
                  <a:noFill/>
                </a:ln>
                <a:effectLst/>
              </c:spPr>
              <c:txPr>
                <a:bodyPr rot="0" spcFirstLastPara="1" vertOverflow="ellipsis" vert="horz" wrap="square" anchor="ctr" anchorCtr="1"/>
                <a:lstStyle/>
                <a:p>
                  <a:pPr>
                    <a:defRPr sz="20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DCE-4BAD-B394-47474D944712}"/>
                </c:ext>
              </c:extLst>
            </c:dLbl>
            <c:dLbl>
              <c:idx val="2"/>
              <c:spPr>
                <a:noFill/>
                <a:ln>
                  <a:noFill/>
                </a:ln>
                <a:effectLst/>
              </c:spPr>
              <c:txPr>
                <a:bodyPr rot="0" spcFirstLastPara="1" vertOverflow="ellipsis" vert="horz" wrap="square" anchor="ctr" anchorCtr="1"/>
                <a:lstStyle/>
                <a:p>
                  <a:pPr>
                    <a:defRPr sz="2000" b="0" i="0" u="none" strike="noStrike" kern="1200" baseline="0">
                      <a:solidFill>
                        <a:schemeClr val="accent6"/>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DCE-4BAD-B394-47474D944712}"/>
                </c:ext>
              </c:extLst>
            </c:dLbl>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Financial Companies</c:v>
                </c:pt>
                <c:pt idx="1">
                  <c:v>Finance Department in Non-Financial Companies</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6-9DCE-4BAD-B394-47474D944712}"/>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DFBB65-936D-4DB8-8664-F5A454F14D34}"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F821D6B6-5CAF-45C0-878B-F80432FF5482}">
      <dgm:prSet phldrT="[Text]"/>
      <dgm:spPr/>
      <dgm:t>
        <a:bodyPr/>
        <a:lstStyle/>
        <a:p>
          <a:r>
            <a:rPr lang="en-US" dirty="0">
              <a:latin typeface="+mn-lt"/>
            </a:rPr>
            <a:t>2006</a:t>
          </a:r>
        </a:p>
      </dgm:t>
    </dgm:pt>
    <dgm:pt modelId="{B80B5D5B-DDBE-45CA-8ACC-E62D933F10A2}" type="parTrans" cxnId="{7FA1B428-C591-45A6-AE0D-4E3E04C3E92E}">
      <dgm:prSet/>
      <dgm:spPr/>
      <dgm:t>
        <a:bodyPr/>
        <a:lstStyle/>
        <a:p>
          <a:endParaRPr lang="en-US">
            <a:latin typeface="+mn-lt"/>
          </a:endParaRPr>
        </a:p>
      </dgm:t>
    </dgm:pt>
    <dgm:pt modelId="{24A6CC95-3F86-4F18-864D-73600DC5B771}" type="sibTrans" cxnId="{7FA1B428-C591-45A6-AE0D-4E3E04C3E92E}">
      <dgm:prSet/>
      <dgm:spPr/>
      <dgm:t>
        <a:bodyPr/>
        <a:lstStyle/>
        <a:p>
          <a:endParaRPr lang="en-US">
            <a:latin typeface="+mn-lt"/>
          </a:endParaRPr>
        </a:p>
      </dgm:t>
    </dgm:pt>
    <dgm:pt modelId="{774E3ACA-C54A-418E-ABC2-97924FFA52F0}">
      <dgm:prSet phldrT="[Text]"/>
      <dgm:spPr/>
      <dgm:t>
        <a:bodyPr/>
        <a:lstStyle/>
        <a:p>
          <a:pPr rtl="0"/>
          <a:r>
            <a:rPr lang="en-US" dirty="0">
              <a:latin typeface="+mn-lt"/>
            </a:rPr>
            <a:t>2007 </a:t>
          </a:r>
          <a:r>
            <a:rPr lang="en-US" dirty="0">
              <a:latin typeface="+mn-lt"/>
              <a:ea typeface="Calibri"/>
              <a:cs typeface="Calibri"/>
            </a:rPr>
            <a:t>– </a:t>
          </a:r>
          <a:r>
            <a:rPr lang="en-US" dirty="0">
              <a:latin typeface="+mn-lt"/>
            </a:rPr>
            <a:t>2012</a:t>
          </a:r>
        </a:p>
      </dgm:t>
    </dgm:pt>
    <dgm:pt modelId="{0EBFB71F-685D-4FDE-8F0B-4FF5F21B2435}" type="parTrans" cxnId="{F528B6A3-7E47-4D4F-B110-04F07D12D388}">
      <dgm:prSet/>
      <dgm:spPr/>
      <dgm:t>
        <a:bodyPr/>
        <a:lstStyle/>
        <a:p>
          <a:endParaRPr lang="en-US">
            <a:latin typeface="+mn-lt"/>
          </a:endParaRPr>
        </a:p>
      </dgm:t>
    </dgm:pt>
    <dgm:pt modelId="{5B58711E-161D-4E9A-AF03-C4FDFB055B4E}" type="sibTrans" cxnId="{F528B6A3-7E47-4D4F-B110-04F07D12D388}">
      <dgm:prSet/>
      <dgm:spPr/>
      <dgm:t>
        <a:bodyPr/>
        <a:lstStyle/>
        <a:p>
          <a:endParaRPr lang="en-US">
            <a:latin typeface="+mn-lt"/>
          </a:endParaRPr>
        </a:p>
      </dgm:t>
    </dgm:pt>
    <dgm:pt modelId="{2C13D5FB-EA8C-4A99-A899-ED770A1852AB}">
      <dgm:prSet phldrT="[Text]"/>
      <dgm:spPr/>
      <dgm:t>
        <a:bodyPr/>
        <a:lstStyle/>
        <a:p>
          <a:pPr rtl="0"/>
          <a:r>
            <a:rPr lang="en-US" dirty="0">
              <a:latin typeface="+mn-lt"/>
            </a:rPr>
            <a:t>2012 </a:t>
          </a:r>
          <a:r>
            <a:rPr lang="en-US" dirty="0">
              <a:latin typeface="+mn-lt"/>
              <a:ea typeface="Calibri"/>
              <a:cs typeface="Calibri"/>
            </a:rPr>
            <a:t>– </a:t>
          </a:r>
          <a:r>
            <a:rPr lang="en-US" dirty="0">
              <a:latin typeface="+mn-lt"/>
            </a:rPr>
            <a:t>2015</a:t>
          </a:r>
        </a:p>
      </dgm:t>
    </dgm:pt>
    <dgm:pt modelId="{2485D1A5-1C28-4049-B04A-7B8C6C11F8BE}" type="parTrans" cxnId="{3BD4A5EA-AA25-465F-8B6B-758EA9493B40}">
      <dgm:prSet/>
      <dgm:spPr/>
      <dgm:t>
        <a:bodyPr/>
        <a:lstStyle/>
        <a:p>
          <a:endParaRPr lang="en-US">
            <a:latin typeface="+mn-lt"/>
          </a:endParaRPr>
        </a:p>
      </dgm:t>
    </dgm:pt>
    <dgm:pt modelId="{4EECC34E-BA85-48E7-848A-E20186CBD3A7}" type="sibTrans" cxnId="{3BD4A5EA-AA25-465F-8B6B-758EA9493B40}">
      <dgm:prSet/>
      <dgm:spPr/>
      <dgm:t>
        <a:bodyPr/>
        <a:lstStyle/>
        <a:p>
          <a:endParaRPr lang="en-US">
            <a:latin typeface="+mn-lt"/>
          </a:endParaRPr>
        </a:p>
      </dgm:t>
    </dgm:pt>
    <dgm:pt modelId="{EE5CA05E-AFB8-45FA-AB49-59723ECDE1C5}">
      <dgm:prSet phldrT="[Text]"/>
      <dgm:spPr/>
      <dgm:t>
        <a:bodyPr/>
        <a:lstStyle/>
        <a:p>
          <a:pPr rtl="0"/>
          <a:r>
            <a:rPr lang="en-US" dirty="0">
              <a:latin typeface="+mn-lt"/>
            </a:rPr>
            <a:t>2019 – 2025</a:t>
          </a:r>
        </a:p>
      </dgm:t>
    </dgm:pt>
    <dgm:pt modelId="{623F5999-25B6-40B9-B5B8-604A3AE1AEE2}" type="parTrans" cxnId="{CCC974F4-3F6D-4B65-B790-1E19D76528F7}">
      <dgm:prSet/>
      <dgm:spPr/>
      <dgm:t>
        <a:bodyPr/>
        <a:lstStyle/>
        <a:p>
          <a:endParaRPr lang="en-US">
            <a:latin typeface="+mn-lt"/>
          </a:endParaRPr>
        </a:p>
      </dgm:t>
    </dgm:pt>
    <dgm:pt modelId="{02B18A00-E47A-41E0-9EA1-7346C64EF187}" type="sibTrans" cxnId="{CCC974F4-3F6D-4B65-B790-1E19D76528F7}">
      <dgm:prSet/>
      <dgm:spPr/>
      <dgm:t>
        <a:bodyPr/>
        <a:lstStyle/>
        <a:p>
          <a:endParaRPr lang="en-US">
            <a:latin typeface="+mn-lt"/>
          </a:endParaRPr>
        </a:p>
      </dgm:t>
    </dgm:pt>
    <dgm:pt modelId="{C4890375-E774-4BA4-9400-C3D35A562D4F}">
      <dgm:prSet phldr="0"/>
      <dgm:spPr/>
      <dgm:t>
        <a:bodyPr/>
        <a:lstStyle/>
        <a:p>
          <a:pPr rtl="0"/>
          <a:r>
            <a:rPr lang="en-US">
              <a:latin typeface="+mn-lt"/>
            </a:rPr>
            <a:t>2015 </a:t>
          </a:r>
          <a:r>
            <a:rPr lang="en-US">
              <a:latin typeface="+mn-lt"/>
              <a:ea typeface="Calibri"/>
              <a:cs typeface="Calibri"/>
            </a:rPr>
            <a:t>– </a:t>
          </a:r>
          <a:r>
            <a:rPr lang="en-US">
              <a:latin typeface="+mn-lt"/>
            </a:rPr>
            <a:t>2019</a:t>
          </a:r>
        </a:p>
      </dgm:t>
    </dgm:pt>
    <dgm:pt modelId="{8EF5087E-B58F-4B96-A502-03AF450A2396}" type="parTrans" cxnId="{EF1C0162-6D21-43A7-AE38-C4F810417C21}">
      <dgm:prSet/>
      <dgm:spPr/>
      <dgm:t>
        <a:bodyPr/>
        <a:lstStyle/>
        <a:p>
          <a:endParaRPr lang="en-US">
            <a:latin typeface="+mn-lt"/>
          </a:endParaRPr>
        </a:p>
      </dgm:t>
    </dgm:pt>
    <dgm:pt modelId="{3FAA2BD2-871A-411C-97E7-49F382752C3F}" type="sibTrans" cxnId="{EF1C0162-6D21-43A7-AE38-C4F810417C21}">
      <dgm:prSet/>
      <dgm:spPr/>
      <dgm:t>
        <a:bodyPr/>
        <a:lstStyle/>
        <a:p>
          <a:endParaRPr lang="en-US">
            <a:latin typeface="+mn-lt"/>
          </a:endParaRPr>
        </a:p>
      </dgm:t>
    </dgm:pt>
    <dgm:pt modelId="{F53EA99B-3411-45D5-95CF-DAC878E4C1FE}">
      <dgm:prSet/>
      <dgm:spPr/>
      <dgm:t>
        <a:bodyPr/>
        <a:lstStyle/>
        <a:p>
          <a:r>
            <a:rPr lang="en-US" dirty="0">
              <a:latin typeface="+mn-lt"/>
            </a:rPr>
            <a:t>2026+</a:t>
          </a:r>
        </a:p>
      </dgm:t>
    </dgm:pt>
    <dgm:pt modelId="{2007EA47-B00B-463C-8C50-FE881B8C195D}" type="parTrans" cxnId="{698E6BEC-2DFD-42CE-B649-744F8ADFAC07}">
      <dgm:prSet/>
      <dgm:spPr/>
      <dgm:t>
        <a:bodyPr/>
        <a:lstStyle/>
        <a:p>
          <a:endParaRPr lang="en-US">
            <a:latin typeface="+mn-lt"/>
          </a:endParaRPr>
        </a:p>
      </dgm:t>
    </dgm:pt>
    <dgm:pt modelId="{9ABA0BCC-E18D-4D4E-A751-F1BE41C3BEEE}" type="sibTrans" cxnId="{698E6BEC-2DFD-42CE-B649-744F8ADFAC07}">
      <dgm:prSet/>
      <dgm:spPr/>
      <dgm:t>
        <a:bodyPr/>
        <a:lstStyle/>
        <a:p>
          <a:endParaRPr lang="en-US">
            <a:latin typeface="+mn-lt"/>
          </a:endParaRPr>
        </a:p>
      </dgm:t>
    </dgm:pt>
    <dgm:pt modelId="{8868EA94-8D07-4884-9F88-A20E9F318202}" type="pres">
      <dgm:prSet presAssocID="{71DFBB65-936D-4DB8-8664-F5A454F14D34}" presName="Name0" presStyleCnt="0">
        <dgm:presLayoutVars>
          <dgm:dir/>
          <dgm:resizeHandles val="exact"/>
        </dgm:presLayoutVars>
      </dgm:prSet>
      <dgm:spPr/>
    </dgm:pt>
    <dgm:pt modelId="{79277C8E-3CB0-4410-B18F-6726B1FD95AD}" type="pres">
      <dgm:prSet presAssocID="{F821D6B6-5CAF-45C0-878B-F80432FF5482}" presName="parTxOnly" presStyleLbl="node1" presStyleIdx="0" presStyleCnt="6">
        <dgm:presLayoutVars>
          <dgm:bulletEnabled val="1"/>
        </dgm:presLayoutVars>
      </dgm:prSet>
      <dgm:spPr/>
    </dgm:pt>
    <dgm:pt modelId="{6C1CB171-FC31-4529-81C2-7DDDA76B3621}" type="pres">
      <dgm:prSet presAssocID="{24A6CC95-3F86-4F18-864D-73600DC5B771}" presName="parSpace" presStyleCnt="0"/>
      <dgm:spPr/>
    </dgm:pt>
    <dgm:pt modelId="{81FD02D1-1355-4F3E-B7A1-4F86CECB7EE5}" type="pres">
      <dgm:prSet presAssocID="{774E3ACA-C54A-418E-ABC2-97924FFA52F0}" presName="parTxOnly" presStyleLbl="node1" presStyleIdx="1" presStyleCnt="6">
        <dgm:presLayoutVars>
          <dgm:bulletEnabled val="1"/>
        </dgm:presLayoutVars>
      </dgm:prSet>
      <dgm:spPr/>
    </dgm:pt>
    <dgm:pt modelId="{93E8F7DC-E988-46C4-83E9-B048C0797EEB}" type="pres">
      <dgm:prSet presAssocID="{5B58711E-161D-4E9A-AF03-C4FDFB055B4E}" presName="parSpace" presStyleCnt="0"/>
      <dgm:spPr/>
    </dgm:pt>
    <dgm:pt modelId="{A57B4A86-21AA-4D39-8319-0166A9A6974F}" type="pres">
      <dgm:prSet presAssocID="{2C13D5FB-EA8C-4A99-A899-ED770A1852AB}" presName="parTxOnly" presStyleLbl="node1" presStyleIdx="2" presStyleCnt="6">
        <dgm:presLayoutVars>
          <dgm:bulletEnabled val="1"/>
        </dgm:presLayoutVars>
      </dgm:prSet>
      <dgm:spPr/>
    </dgm:pt>
    <dgm:pt modelId="{57861DF2-24C3-48C3-9BDE-E5B515079315}" type="pres">
      <dgm:prSet presAssocID="{4EECC34E-BA85-48E7-848A-E20186CBD3A7}" presName="parSpace" presStyleCnt="0"/>
      <dgm:spPr/>
    </dgm:pt>
    <dgm:pt modelId="{CFF0FB75-B2A8-46A6-98B0-F1EA41CFE63E}" type="pres">
      <dgm:prSet presAssocID="{C4890375-E774-4BA4-9400-C3D35A562D4F}" presName="parTxOnly" presStyleLbl="node1" presStyleIdx="3" presStyleCnt="6">
        <dgm:presLayoutVars>
          <dgm:bulletEnabled val="1"/>
        </dgm:presLayoutVars>
      </dgm:prSet>
      <dgm:spPr/>
    </dgm:pt>
    <dgm:pt modelId="{01475263-307F-4B7B-8B84-56506B81F23D}" type="pres">
      <dgm:prSet presAssocID="{3FAA2BD2-871A-411C-97E7-49F382752C3F}" presName="parSpace" presStyleCnt="0"/>
      <dgm:spPr/>
    </dgm:pt>
    <dgm:pt modelId="{C248CFA4-BA1B-4B70-BCC9-55798FAC196F}" type="pres">
      <dgm:prSet presAssocID="{EE5CA05E-AFB8-45FA-AB49-59723ECDE1C5}" presName="parTxOnly" presStyleLbl="node1" presStyleIdx="4" presStyleCnt="6">
        <dgm:presLayoutVars>
          <dgm:bulletEnabled val="1"/>
        </dgm:presLayoutVars>
      </dgm:prSet>
      <dgm:spPr/>
    </dgm:pt>
    <dgm:pt modelId="{C4E16107-910F-432B-B4D5-DF9F17AAF343}" type="pres">
      <dgm:prSet presAssocID="{02B18A00-E47A-41E0-9EA1-7346C64EF187}" presName="parSpace" presStyleCnt="0"/>
      <dgm:spPr/>
    </dgm:pt>
    <dgm:pt modelId="{AC50356C-5FD6-4A78-B59C-E17614A73214}" type="pres">
      <dgm:prSet presAssocID="{F53EA99B-3411-45D5-95CF-DAC878E4C1FE}" presName="parTxOnly" presStyleLbl="node1" presStyleIdx="5" presStyleCnt="6">
        <dgm:presLayoutVars>
          <dgm:bulletEnabled val="1"/>
        </dgm:presLayoutVars>
      </dgm:prSet>
      <dgm:spPr/>
    </dgm:pt>
  </dgm:ptLst>
  <dgm:cxnLst>
    <dgm:cxn modelId="{C1482808-763A-4C73-BA60-3D783DAA964F}" type="presOf" srcId="{C4890375-E774-4BA4-9400-C3D35A562D4F}" destId="{CFF0FB75-B2A8-46A6-98B0-F1EA41CFE63E}" srcOrd="0" destOrd="0" presId="urn:microsoft.com/office/officeart/2005/8/layout/hChevron3"/>
    <dgm:cxn modelId="{5F712B15-14D2-4F43-8B83-E564EF8269CB}" type="presOf" srcId="{2C13D5FB-EA8C-4A99-A899-ED770A1852AB}" destId="{A57B4A86-21AA-4D39-8319-0166A9A6974F}" srcOrd="0" destOrd="0" presId="urn:microsoft.com/office/officeart/2005/8/layout/hChevron3"/>
    <dgm:cxn modelId="{7FA1B428-C591-45A6-AE0D-4E3E04C3E92E}" srcId="{71DFBB65-936D-4DB8-8664-F5A454F14D34}" destId="{F821D6B6-5CAF-45C0-878B-F80432FF5482}" srcOrd="0" destOrd="0" parTransId="{B80B5D5B-DDBE-45CA-8ACC-E62D933F10A2}" sibTransId="{24A6CC95-3F86-4F18-864D-73600DC5B771}"/>
    <dgm:cxn modelId="{E6D6B960-83B8-42D6-B3D8-AD6CE0184D74}" type="presOf" srcId="{F821D6B6-5CAF-45C0-878B-F80432FF5482}" destId="{79277C8E-3CB0-4410-B18F-6726B1FD95AD}" srcOrd="0" destOrd="0" presId="urn:microsoft.com/office/officeart/2005/8/layout/hChevron3"/>
    <dgm:cxn modelId="{EF1C0162-6D21-43A7-AE38-C4F810417C21}" srcId="{71DFBB65-936D-4DB8-8664-F5A454F14D34}" destId="{C4890375-E774-4BA4-9400-C3D35A562D4F}" srcOrd="3" destOrd="0" parTransId="{8EF5087E-B58F-4B96-A502-03AF450A2396}" sibTransId="{3FAA2BD2-871A-411C-97E7-49F382752C3F}"/>
    <dgm:cxn modelId="{A48FE79D-1DBC-470B-A4C6-A3475CFA4F54}" type="presOf" srcId="{EE5CA05E-AFB8-45FA-AB49-59723ECDE1C5}" destId="{C248CFA4-BA1B-4B70-BCC9-55798FAC196F}" srcOrd="0" destOrd="0" presId="urn:microsoft.com/office/officeart/2005/8/layout/hChevron3"/>
    <dgm:cxn modelId="{F528B6A3-7E47-4D4F-B110-04F07D12D388}" srcId="{71DFBB65-936D-4DB8-8664-F5A454F14D34}" destId="{774E3ACA-C54A-418E-ABC2-97924FFA52F0}" srcOrd="1" destOrd="0" parTransId="{0EBFB71F-685D-4FDE-8F0B-4FF5F21B2435}" sibTransId="{5B58711E-161D-4E9A-AF03-C4FDFB055B4E}"/>
    <dgm:cxn modelId="{144597D8-3625-4172-B077-84E0766545F4}" type="presOf" srcId="{774E3ACA-C54A-418E-ABC2-97924FFA52F0}" destId="{81FD02D1-1355-4F3E-B7A1-4F86CECB7EE5}" srcOrd="0" destOrd="0" presId="urn:microsoft.com/office/officeart/2005/8/layout/hChevron3"/>
    <dgm:cxn modelId="{3BD4A5EA-AA25-465F-8B6B-758EA9493B40}" srcId="{71DFBB65-936D-4DB8-8664-F5A454F14D34}" destId="{2C13D5FB-EA8C-4A99-A899-ED770A1852AB}" srcOrd="2" destOrd="0" parTransId="{2485D1A5-1C28-4049-B04A-7B8C6C11F8BE}" sibTransId="{4EECC34E-BA85-48E7-848A-E20186CBD3A7}"/>
    <dgm:cxn modelId="{698E6BEC-2DFD-42CE-B649-744F8ADFAC07}" srcId="{71DFBB65-936D-4DB8-8664-F5A454F14D34}" destId="{F53EA99B-3411-45D5-95CF-DAC878E4C1FE}" srcOrd="5" destOrd="0" parTransId="{2007EA47-B00B-463C-8C50-FE881B8C195D}" sibTransId="{9ABA0BCC-E18D-4D4E-A751-F1BE41C3BEEE}"/>
    <dgm:cxn modelId="{CD3D9EEE-9F54-48BD-A484-67ECDD6D4EB1}" type="presOf" srcId="{71DFBB65-936D-4DB8-8664-F5A454F14D34}" destId="{8868EA94-8D07-4884-9F88-A20E9F318202}" srcOrd="0" destOrd="0" presId="urn:microsoft.com/office/officeart/2005/8/layout/hChevron3"/>
    <dgm:cxn modelId="{CCC974F4-3F6D-4B65-B790-1E19D76528F7}" srcId="{71DFBB65-936D-4DB8-8664-F5A454F14D34}" destId="{EE5CA05E-AFB8-45FA-AB49-59723ECDE1C5}" srcOrd="4" destOrd="0" parTransId="{623F5999-25B6-40B9-B5B8-604A3AE1AEE2}" sibTransId="{02B18A00-E47A-41E0-9EA1-7346C64EF187}"/>
    <dgm:cxn modelId="{720C3EF7-2049-4605-A4CC-ED1C03206A1D}" type="presOf" srcId="{F53EA99B-3411-45D5-95CF-DAC878E4C1FE}" destId="{AC50356C-5FD6-4A78-B59C-E17614A73214}" srcOrd="0" destOrd="0" presId="urn:microsoft.com/office/officeart/2005/8/layout/hChevron3"/>
    <dgm:cxn modelId="{E5477653-5775-4270-BC91-3C590EB62064}" type="presParOf" srcId="{8868EA94-8D07-4884-9F88-A20E9F318202}" destId="{79277C8E-3CB0-4410-B18F-6726B1FD95AD}" srcOrd="0" destOrd="0" presId="urn:microsoft.com/office/officeart/2005/8/layout/hChevron3"/>
    <dgm:cxn modelId="{7977E3EB-8133-41BD-83AE-640BB272CEDA}" type="presParOf" srcId="{8868EA94-8D07-4884-9F88-A20E9F318202}" destId="{6C1CB171-FC31-4529-81C2-7DDDA76B3621}" srcOrd="1" destOrd="0" presId="urn:microsoft.com/office/officeart/2005/8/layout/hChevron3"/>
    <dgm:cxn modelId="{9DA98343-85D3-456F-955F-38AC9205773E}" type="presParOf" srcId="{8868EA94-8D07-4884-9F88-A20E9F318202}" destId="{81FD02D1-1355-4F3E-B7A1-4F86CECB7EE5}" srcOrd="2" destOrd="0" presId="urn:microsoft.com/office/officeart/2005/8/layout/hChevron3"/>
    <dgm:cxn modelId="{5291FB35-E13E-4607-9C04-C8D54C5F0D96}" type="presParOf" srcId="{8868EA94-8D07-4884-9F88-A20E9F318202}" destId="{93E8F7DC-E988-46C4-83E9-B048C0797EEB}" srcOrd="3" destOrd="0" presId="urn:microsoft.com/office/officeart/2005/8/layout/hChevron3"/>
    <dgm:cxn modelId="{1E70C085-59A0-4571-9555-97AE07DEC358}" type="presParOf" srcId="{8868EA94-8D07-4884-9F88-A20E9F318202}" destId="{A57B4A86-21AA-4D39-8319-0166A9A6974F}" srcOrd="4" destOrd="0" presId="urn:microsoft.com/office/officeart/2005/8/layout/hChevron3"/>
    <dgm:cxn modelId="{3455DD2F-0159-4065-B1C2-C3F7088FB5C7}" type="presParOf" srcId="{8868EA94-8D07-4884-9F88-A20E9F318202}" destId="{57861DF2-24C3-48C3-9BDE-E5B515079315}" srcOrd="5" destOrd="0" presId="urn:microsoft.com/office/officeart/2005/8/layout/hChevron3"/>
    <dgm:cxn modelId="{D58B6B03-B042-4478-B041-5217CA18F44F}" type="presParOf" srcId="{8868EA94-8D07-4884-9F88-A20E9F318202}" destId="{CFF0FB75-B2A8-46A6-98B0-F1EA41CFE63E}" srcOrd="6" destOrd="0" presId="urn:microsoft.com/office/officeart/2005/8/layout/hChevron3"/>
    <dgm:cxn modelId="{872F303E-1C98-4662-9F8D-CE9A684FA9E7}" type="presParOf" srcId="{8868EA94-8D07-4884-9F88-A20E9F318202}" destId="{01475263-307F-4B7B-8B84-56506B81F23D}" srcOrd="7" destOrd="0" presId="urn:microsoft.com/office/officeart/2005/8/layout/hChevron3"/>
    <dgm:cxn modelId="{4DB6B0AD-7060-445B-8707-84811B9566E6}" type="presParOf" srcId="{8868EA94-8D07-4884-9F88-A20E9F318202}" destId="{C248CFA4-BA1B-4B70-BCC9-55798FAC196F}" srcOrd="8" destOrd="0" presId="urn:microsoft.com/office/officeart/2005/8/layout/hChevron3"/>
    <dgm:cxn modelId="{463BD7A4-4280-445C-B4FA-356CA3038FB5}" type="presParOf" srcId="{8868EA94-8D07-4884-9F88-A20E9F318202}" destId="{C4E16107-910F-432B-B4D5-DF9F17AAF343}" srcOrd="9" destOrd="0" presId="urn:microsoft.com/office/officeart/2005/8/layout/hChevron3"/>
    <dgm:cxn modelId="{2F1E0664-330B-4592-A13B-B5A3C74D52E2}" type="presParOf" srcId="{8868EA94-8D07-4884-9F88-A20E9F318202}" destId="{AC50356C-5FD6-4A78-B59C-E17614A73214}" srcOrd="1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960854-00D4-4F4A-A036-4C38E8281ADF}" type="doc">
      <dgm:prSet loTypeId="urn:microsoft.com/office/officeart/2005/8/layout/venn1" loCatId="relationship" qsTypeId="urn:microsoft.com/office/officeart/2005/8/quickstyle/simple1" qsCatId="simple" csTypeId="urn:microsoft.com/office/officeart/2005/8/colors/colorful5" csCatId="colorful" phldr="1"/>
      <dgm:spPr/>
    </dgm:pt>
    <dgm:pt modelId="{BEBDBBB3-86FE-4249-BB66-0DE32684FEBE}">
      <dgm:prSet phldrT="[Text]"/>
      <dgm:spPr/>
      <dgm:t>
        <a:bodyPr/>
        <a:lstStyle/>
        <a:p>
          <a:r>
            <a:rPr lang="en-US" dirty="0"/>
            <a:t>Monarch Expertise</a:t>
          </a:r>
        </a:p>
      </dgm:t>
    </dgm:pt>
    <dgm:pt modelId="{EA2F7D32-1F0C-4C7D-AF79-249B083FBEF6}" type="parTrans" cxnId="{944355B1-3502-4DAB-B3E8-EC00FADC30E6}">
      <dgm:prSet/>
      <dgm:spPr/>
      <dgm:t>
        <a:bodyPr/>
        <a:lstStyle/>
        <a:p>
          <a:endParaRPr lang="en-US"/>
        </a:p>
      </dgm:t>
    </dgm:pt>
    <dgm:pt modelId="{46E16927-9A4D-45ED-AAE2-E2A09D89450E}" type="sibTrans" cxnId="{944355B1-3502-4DAB-B3E8-EC00FADC30E6}">
      <dgm:prSet/>
      <dgm:spPr/>
      <dgm:t>
        <a:bodyPr/>
        <a:lstStyle/>
        <a:p>
          <a:endParaRPr lang="en-US"/>
        </a:p>
      </dgm:t>
    </dgm:pt>
    <dgm:pt modelId="{DCBC2C0A-B886-4DFE-9499-9204712E9D7C}">
      <dgm:prSet phldrT="[Text]"/>
      <dgm:spPr/>
      <dgm:t>
        <a:bodyPr/>
        <a:lstStyle/>
        <a:p>
          <a:r>
            <a:rPr lang="en-US" dirty="0"/>
            <a:t>Finance Domain Expertise</a:t>
          </a:r>
        </a:p>
      </dgm:t>
    </dgm:pt>
    <dgm:pt modelId="{6DC73EBD-005B-4DCB-8957-53E5F3A1603B}" type="parTrans" cxnId="{4281DD24-7A41-4EEA-B4BE-22E7327C62CE}">
      <dgm:prSet/>
      <dgm:spPr/>
      <dgm:t>
        <a:bodyPr/>
        <a:lstStyle/>
        <a:p>
          <a:endParaRPr lang="en-US"/>
        </a:p>
      </dgm:t>
    </dgm:pt>
    <dgm:pt modelId="{4E9286BE-E8E6-488E-A7DB-96EE5E5AC43A}" type="sibTrans" cxnId="{4281DD24-7A41-4EEA-B4BE-22E7327C62CE}">
      <dgm:prSet/>
      <dgm:spPr/>
      <dgm:t>
        <a:bodyPr/>
        <a:lstStyle/>
        <a:p>
          <a:endParaRPr lang="en-US"/>
        </a:p>
      </dgm:t>
    </dgm:pt>
    <dgm:pt modelId="{F1BA47C8-69B3-40A4-B885-CC618BF4511F}" type="pres">
      <dgm:prSet presAssocID="{43960854-00D4-4F4A-A036-4C38E8281ADF}" presName="compositeShape" presStyleCnt="0">
        <dgm:presLayoutVars>
          <dgm:chMax val="7"/>
          <dgm:dir/>
          <dgm:resizeHandles val="exact"/>
        </dgm:presLayoutVars>
      </dgm:prSet>
      <dgm:spPr/>
    </dgm:pt>
    <dgm:pt modelId="{7E08376B-E546-4FBD-8CBF-9384E8B1236B}" type="pres">
      <dgm:prSet presAssocID="{BEBDBBB3-86FE-4249-BB66-0DE32684FEBE}" presName="circ1" presStyleLbl="vennNode1" presStyleIdx="0" presStyleCnt="2"/>
      <dgm:spPr/>
    </dgm:pt>
    <dgm:pt modelId="{F9D29EA0-78D4-4B9A-9DAB-4BB25E903740}" type="pres">
      <dgm:prSet presAssocID="{BEBDBBB3-86FE-4249-BB66-0DE32684FEBE}" presName="circ1Tx" presStyleLbl="revTx" presStyleIdx="0" presStyleCnt="0">
        <dgm:presLayoutVars>
          <dgm:chMax val="0"/>
          <dgm:chPref val="0"/>
          <dgm:bulletEnabled val="1"/>
        </dgm:presLayoutVars>
      </dgm:prSet>
      <dgm:spPr/>
    </dgm:pt>
    <dgm:pt modelId="{5F701C41-4743-48E1-8839-D7071FE5C5FD}" type="pres">
      <dgm:prSet presAssocID="{DCBC2C0A-B886-4DFE-9499-9204712E9D7C}" presName="circ2" presStyleLbl="vennNode1" presStyleIdx="1" presStyleCnt="2"/>
      <dgm:spPr/>
    </dgm:pt>
    <dgm:pt modelId="{23CC1899-5E86-420A-8F0E-193455307E02}" type="pres">
      <dgm:prSet presAssocID="{DCBC2C0A-B886-4DFE-9499-9204712E9D7C}" presName="circ2Tx" presStyleLbl="revTx" presStyleIdx="0" presStyleCnt="0">
        <dgm:presLayoutVars>
          <dgm:chMax val="0"/>
          <dgm:chPref val="0"/>
          <dgm:bulletEnabled val="1"/>
        </dgm:presLayoutVars>
      </dgm:prSet>
      <dgm:spPr/>
    </dgm:pt>
  </dgm:ptLst>
  <dgm:cxnLst>
    <dgm:cxn modelId="{4281DD24-7A41-4EEA-B4BE-22E7327C62CE}" srcId="{43960854-00D4-4F4A-A036-4C38E8281ADF}" destId="{DCBC2C0A-B886-4DFE-9499-9204712E9D7C}" srcOrd="1" destOrd="0" parTransId="{6DC73EBD-005B-4DCB-8957-53E5F3A1603B}" sibTransId="{4E9286BE-E8E6-488E-A7DB-96EE5E5AC43A}"/>
    <dgm:cxn modelId="{5CEF252A-DC9C-4346-8073-45B7530ABC38}" type="presOf" srcId="{BEBDBBB3-86FE-4249-BB66-0DE32684FEBE}" destId="{F9D29EA0-78D4-4B9A-9DAB-4BB25E903740}" srcOrd="1" destOrd="0" presId="urn:microsoft.com/office/officeart/2005/8/layout/venn1"/>
    <dgm:cxn modelId="{0AEDF06D-0282-4797-9A82-E177EB7086D4}" type="presOf" srcId="{BEBDBBB3-86FE-4249-BB66-0DE32684FEBE}" destId="{7E08376B-E546-4FBD-8CBF-9384E8B1236B}" srcOrd="0" destOrd="0" presId="urn:microsoft.com/office/officeart/2005/8/layout/venn1"/>
    <dgm:cxn modelId="{55F92FA5-7DF8-4EA9-BE46-BBDF9D837814}" type="presOf" srcId="{DCBC2C0A-B886-4DFE-9499-9204712E9D7C}" destId="{5F701C41-4743-48E1-8839-D7071FE5C5FD}" srcOrd="0" destOrd="0" presId="urn:microsoft.com/office/officeart/2005/8/layout/venn1"/>
    <dgm:cxn modelId="{944355B1-3502-4DAB-B3E8-EC00FADC30E6}" srcId="{43960854-00D4-4F4A-A036-4C38E8281ADF}" destId="{BEBDBBB3-86FE-4249-BB66-0DE32684FEBE}" srcOrd="0" destOrd="0" parTransId="{EA2F7D32-1F0C-4C7D-AF79-249B083FBEF6}" sibTransId="{46E16927-9A4D-45ED-AAE2-E2A09D89450E}"/>
    <dgm:cxn modelId="{FAA6A1BF-11EE-4A72-BB1A-0BBB5AE575E5}" type="presOf" srcId="{DCBC2C0A-B886-4DFE-9499-9204712E9D7C}" destId="{23CC1899-5E86-420A-8F0E-193455307E02}" srcOrd="1" destOrd="0" presId="urn:microsoft.com/office/officeart/2005/8/layout/venn1"/>
    <dgm:cxn modelId="{A493D2D6-F8D1-4138-A8CF-B55616057620}" type="presOf" srcId="{43960854-00D4-4F4A-A036-4C38E8281ADF}" destId="{F1BA47C8-69B3-40A4-B885-CC618BF4511F}" srcOrd="0" destOrd="0" presId="urn:microsoft.com/office/officeart/2005/8/layout/venn1"/>
    <dgm:cxn modelId="{859A46B9-D41E-4747-A424-027C16CB8702}" type="presParOf" srcId="{F1BA47C8-69B3-40A4-B885-CC618BF4511F}" destId="{7E08376B-E546-4FBD-8CBF-9384E8B1236B}" srcOrd="0" destOrd="0" presId="urn:microsoft.com/office/officeart/2005/8/layout/venn1"/>
    <dgm:cxn modelId="{88E4DF75-E7D4-41E7-9A2E-1F94018D533E}" type="presParOf" srcId="{F1BA47C8-69B3-40A4-B885-CC618BF4511F}" destId="{F9D29EA0-78D4-4B9A-9DAB-4BB25E903740}" srcOrd="1" destOrd="0" presId="urn:microsoft.com/office/officeart/2005/8/layout/venn1"/>
    <dgm:cxn modelId="{1A670699-AC31-43E2-9F89-21A9C3134A53}" type="presParOf" srcId="{F1BA47C8-69B3-40A4-B885-CC618BF4511F}" destId="{5F701C41-4743-48E1-8839-D7071FE5C5FD}" srcOrd="2" destOrd="0" presId="urn:microsoft.com/office/officeart/2005/8/layout/venn1"/>
    <dgm:cxn modelId="{766FFFE8-1146-4D9B-8EC5-8A3A501DE37D}" type="presParOf" srcId="{F1BA47C8-69B3-40A4-B885-CC618BF4511F}" destId="{23CC1899-5E86-420A-8F0E-193455307E02}" srcOrd="3"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DA04A0-8A7E-4C6D-B0AC-589C765CB1F6}" type="doc">
      <dgm:prSet loTypeId="urn:microsoft.com/office/officeart/2005/8/layout/architecture" loCatId="hierarchy" qsTypeId="urn:microsoft.com/office/officeart/2005/8/quickstyle/simple1" qsCatId="simple" csTypeId="urn:microsoft.com/office/officeart/2005/8/colors/colorful3" csCatId="colorful" phldr="1"/>
      <dgm:spPr/>
      <dgm:t>
        <a:bodyPr/>
        <a:lstStyle/>
        <a:p>
          <a:endParaRPr lang="en-US"/>
        </a:p>
      </dgm:t>
    </dgm:pt>
    <dgm:pt modelId="{4D28F362-2C56-4EFE-A320-54A8FE19D744}">
      <dgm:prSet phldrT="[Text]" custT="1"/>
      <dgm:spPr/>
      <dgm:t>
        <a:bodyPr/>
        <a:lstStyle/>
        <a:p>
          <a:r>
            <a:rPr lang="en-US" sz="1100"/>
            <a:t>Core Banking System</a:t>
          </a:r>
        </a:p>
        <a:p>
          <a:r>
            <a:rPr lang="en-US" sz="1100"/>
            <a:t>(Deposits, Consumer Loans, Customer Information)</a:t>
          </a:r>
        </a:p>
      </dgm:t>
    </dgm:pt>
    <dgm:pt modelId="{7A2658E7-178B-431D-8B9B-FF05F356FB4E}" type="parTrans" cxnId="{9361E385-90C2-4028-984A-724E3826F823}">
      <dgm:prSet/>
      <dgm:spPr/>
      <dgm:t>
        <a:bodyPr/>
        <a:lstStyle/>
        <a:p>
          <a:endParaRPr lang="en-US" sz="1100"/>
        </a:p>
      </dgm:t>
    </dgm:pt>
    <dgm:pt modelId="{A72E4732-C88F-4415-9429-8C1793CD5580}" type="sibTrans" cxnId="{9361E385-90C2-4028-984A-724E3826F823}">
      <dgm:prSet/>
      <dgm:spPr/>
      <dgm:t>
        <a:bodyPr/>
        <a:lstStyle/>
        <a:p>
          <a:endParaRPr lang="en-US" sz="1100"/>
        </a:p>
      </dgm:t>
    </dgm:pt>
    <dgm:pt modelId="{56533C65-7B64-4782-8478-4304F98623DF}">
      <dgm:prSet phldrT="[Text]" custT="1"/>
      <dgm:spPr/>
      <dgm:t>
        <a:bodyPr/>
        <a:lstStyle/>
        <a:p>
          <a:r>
            <a:rPr lang="en-US" sz="1100"/>
            <a:t>Finance &amp; Accounting Systems</a:t>
          </a:r>
        </a:p>
      </dgm:t>
    </dgm:pt>
    <dgm:pt modelId="{3BACF4FB-4276-4375-8C42-E07CBFFF27D3}" type="parTrans" cxnId="{605D3C2A-5294-4A0E-B2E8-1ED7E53AEC13}">
      <dgm:prSet/>
      <dgm:spPr/>
      <dgm:t>
        <a:bodyPr/>
        <a:lstStyle/>
        <a:p>
          <a:endParaRPr lang="en-US" sz="1100"/>
        </a:p>
      </dgm:t>
    </dgm:pt>
    <dgm:pt modelId="{4526FFA6-950A-4710-84ED-A566130FE432}" type="sibTrans" cxnId="{605D3C2A-5294-4A0E-B2E8-1ED7E53AEC13}">
      <dgm:prSet/>
      <dgm:spPr/>
      <dgm:t>
        <a:bodyPr/>
        <a:lstStyle/>
        <a:p>
          <a:endParaRPr lang="en-US" sz="1100"/>
        </a:p>
      </dgm:t>
    </dgm:pt>
    <dgm:pt modelId="{4A3A9ED7-6AB0-42EB-952C-7057949BC03B}">
      <dgm:prSet phldrT="[Text]" custT="1"/>
      <dgm:spPr/>
      <dgm:t>
        <a:bodyPr/>
        <a:lstStyle/>
        <a:p>
          <a:r>
            <a:rPr lang="en-US" sz="1100"/>
            <a:t>Loan</a:t>
          </a:r>
        </a:p>
        <a:p>
          <a:r>
            <a:rPr lang="en-US" sz="1100"/>
            <a:t>Origination</a:t>
          </a:r>
        </a:p>
      </dgm:t>
    </dgm:pt>
    <dgm:pt modelId="{01302A81-2E68-4072-84B1-5BFF5E31AF7F}" type="parTrans" cxnId="{B32D061E-AF56-4D1A-A1E3-5E489F87A7D0}">
      <dgm:prSet/>
      <dgm:spPr/>
      <dgm:t>
        <a:bodyPr/>
        <a:lstStyle/>
        <a:p>
          <a:endParaRPr lang="en-US" sz="1100"/>
        </a:p>
      </dgm:t>
    </dgm:pt>
    <dgm:pt modelId="{72774E1F-427F-4428-AACE-0F94BD0FB9D7}" type="sibTrans" cxnId="{B32D061E-AF56-4D1A-A1E3-5E489F87A7D0}">
      <dgm:prSet/>
      <dgm:spPr/>
      <dgm:t>
        <a:bodyPr/>
        <a:lstStyle/>
        <a:p>
          <a:endParaRPr lang="en-US" sz="1100"/>
        </a:p>
      </dgm:t>
    </dgm:pt>
    <dgm:pt modelId="{3196AE86-DEDB-4052-8AAC-A0A269B0AAE6}">
      <dgm:prSet phldrT="[Text]" custT="1"/>
      <dgm:spPr/>
      <dgm:t>
        <a:bodyPr/>
        <a:lstStyle/>
        <a:p>
          <a:r>
            <a:rPr lang="en-US" sz="1100"/>
            <a:t>ATM System</a:t>
          </a:r>
        </a:p>
      </dgm:t>
    </dgm:pt>
    <dgm:pt modelId="{DC50AA8D-6803-4331-9C58-69EE2CAC3440}" type="parTrans" cxnId="{8C71B36A-62C0-4873-A076-812F7CCA4DBE}">
      <dgm:prSet/>
      <dgm:spPr/>
      <dgm:t>
        <a:bodyPr/>
        <a:lstStyle/>
        <a:p>
          <a:endParaRPr lang="en-US" sz="1100"/>
        </a:p>
      </dgm:t>
    </dgm:pt>
    <dgm:pt modelId="{61CAACB5-D0D1-46E1-9312-0329455EEC09}" type="sibTrans" cxnId="{8C71B36A-62C0-4873-A076-812F7CCA4DBE}">
      <dgm:prSet/>
      <dgm:spPr/>
      <dgm:t>
        <a:bodyPr/>
        <a:lstStyle/>
        <a:p>
          <a:endParaRPr lang="en-US" sz="1100"/>
        </a:p>
      </dgm:t>
    </dgm:pt>
    <dgm:pt modelId="{2A1AD2A4-961B-4206-AFB4-A7786342049A}">
      <dgm:prSet phldrT="[Text]" custT="1"/>
      <dgm:spPr/>
      <dgm:t>
        <a:bodyPr/>
        <a:lstStyle/>
        <a:p>
          <a:r>
            <a:rPr lang="en-US" sz="1100" dirty="0"/>
            <a:t>Human Capital </a:t>
          </a:r>
          <a:r>
            <a:rPr lang="en-US" sz="1100" dirty="0" err="1"/>
            <a:t>Mgmt</a:t>
          </a:r>
          <a:endParaRPr lang="en-US" sz="1100" dirty="0"/>
        </a:p>
      </dgm:t>
    </dgm:pt>
    <dgm:pt modelId="{70F180B9-19B6-461B-A322-55A7AD790D8A}" type="parTrans" cxnId="{14C6DF45-DF09-449D-AA21-567436820D07}">
      <dgm:prSet/>
      <dgm:spPr/>
      <dgm:t>
        <a:bodyPr/>
        <a:lstStyle/>
        <a:p>
          <a:endParaRPr lang="en-US" sz="1100"/>
        </a:p>
      </dgm:t>
    </dgm:pt>
    <dgm:pt modelId="{13473A83-E1E3-4243-BE8F-E146DAFCF469}" type="sibTrans" cxnId="{14C6DF45-DF09-449D-AA21-567436820D07}">
      <dgm:prSet/>
      <dgm:spPr/>
      <dgm:t>
        <a:bodyPr/>
        <a:lstStyle/>
        <a:p>
          <a:endParaRPr lang="en-US" sz="1100"/>
        </a:p>
      </dgm:t>
    </dgm:pt>
    <dgm:pt modelId="{3AC84C73-9980-4842-8BB0-9AEB5BB3EF0E}">
      <dgm:prSet phldrT="[Text]" custT="1"/>
      <dgm:spPr/>
      <dgm:t>
        <a:bodyPr/>
        <a:lstStyle/>
        <a:p>
          <a:r>
            <a:rPr lang="en-US" sz="1100" dirty="0"/>
            <a:t>Content </a:t>
          </a:r>
          <a:r>
            <a:rPr lang="en-US" sz="1100" dirty="0" err="1"/>
            <a:t>Mgmt</a:t>
          </a:r>
          <a:r>
            <a:rPr lang="en-US" sz="1100" dirty="0"/>
            <a:t> Systems</a:t>
          </a:r>
        </a:p>
      </dgm:t>
    </dgm:pt>
    <dgm:pt modelId="{0E193008-59ED-4A0F-B2D9-5BAA58B24839}" type="parTrans" cxnId="{49F844BA-60B3-41C0-8580-044800F51A75}">
      <dgm:prSet/>
      <dgm:spPr/>
      <dgm:t>
        <a:bodyPr/>
        <a:lstStyle/>
        <a:p>
          <a:endParaRPr lang="en-US" sz="1100"/>
        </a:p>
      </dgm:t>
    </dgm:pt>
    <dgm:pt modelId="{6FA71BF3-B52D-4623-AC0F-2452F6BF6C10}" type="sibTrans" cxnId="{49F844BA-60B3-41C0-8580-044800F51A75}">
      <dgm:prSet/>
      <dgm:spPr/>
      <dgm:t>
        <a:bodyPr/>
        <a:lstStyle/>
        <a:p>
          <a:endParaRPr lang="en-US" sz="1100"/>
        </a:p>
      </dgm:t>
    </dgm:pt>
    <dgm:pt modelId="{534A3F45-F5BE-4C6E-B351-17658B66CD73}">
      <dgm:prSet phldrT="[Text]" custT="1"/>
      <dgm:spPr/>
      <dgm:t>
        <a:bodyPr/>
        <a:lstStyle/>
        <a:p>
          <a:r>
            <a:rPr lang="en-US" sz="1100"/>
            <a:t>Loan</a:t>
          </a:r>
        </a:p>
        <a:p>
          <a:r>
            <a:rPr lang="en-US" sz="1100"/>
            <a:t>Servicing</a:t>
          </a:r>
        </a:p>
      </dgm:t>
    </dgm:pt>
    <dgm:pt modelId="{9DC5967D-DCCB-4DE2-8917-2FCC52C30610}" type="parTrans" cxnId="{7B3D104F-0ACE-482B-B47E-1092EDE3AF1E}">
      <dgm:prSet/>
      <dgm:spPr/>
      <dgm:t>
        <a:bodyPr/>
        <a:lstStyle/>
        <a:p>
          <a:endParaRPr lang="en-US" sz="1100"/>
        </a:p>
      </dgm:t>
    </dgm:pt>
    <dgm:pt modelId="{D363D0D3-DDC5-4ADA-9C6B-2BC70794A7FF}" type="sibTrans" cxnId="{7B3D104F-0ACE-482B-B47E-1092EDE3AF1E}">
      <dgm:prSet/>
      <dgm:spPr/>
      <dgm:t>
        <a:bodyPr/>
        <a:lstStyle/>
        <a:p>
          <a:endParaRPr lang="en-US" sz="1100"/>
        </a:p>
      </dgm:t>
    </dgm:pt>
    <dgm:pt modelId="{2506CCCF-6172-4DDF-98A6-F3F32EF18B60}">
      <dgm:prSet phldrT="[Text]" custT="1"/>
      <dgm:spPr/>
      <dgm:t>
        <a:bodyPr/>
        <a:lstStyle/>
        <a:p>
          <a:r>
            <a:rPr lang="en-US" sz="1100"/>
            <a:t>ACH/Wires</a:t>
          </a:r>
        </a:p>
      </dgm:t>
    </dgm:pt>
    <dgm:pt modelId="{DBF35189-C712-4C56-B8EC-81855B40FA5E}" type="parTrans" cxnId="{F3242229-CB82-442F-A960-78FCB544FCA6}">
      <dgm:prSet/>
      <dgm:spPr/>
      <dgm:t>
        <a:bodyPr/>
        <a:lstStyle/>
        <a:p>
          <a:endParaRPr lang="en-US" sz="1100"/>
        </a:p>
      </dgm:t>
    </dgm:pt>
    <dgm:pt modelId="{84C518AC-3820-40D7-84F1-B1B932F26E8E}" type="sibTrans" cxnId="{F3242229-CB82-442F-A960-78FCB544FCA6}">
      <dgm:prSet/>
      <dgm:spPr/>
      <dgm:t>
        <a:bodyPr/>
        <a:lstStyle/>
        <a:p>
          <a:endParaRPr lang="en-US" sz="1100"/>
        </a:p>
      </dgm:t>
    </dgm:pt>
    <dgm:pt modelId="{9B832855-E6D9-43A5-90E4-DC71F30BB151}">
      <dgm:prSet phldrT="[Text]" custT="1"/>
      <dgm:spPr/>
      <dgm:t>
        <a:bodyPr/>
        <a:lstStyle/>
        <a:p>
          <a:r>
            <a:rPr lang="en-US" sz="1100" dirty="0"/>
            <a:t>Credit &amp; Debit Card</a:t>
          </a:r>
        </a:p>
      </dgm:t>
    </dgm:pt>
    <dgm:pt modelId="{E947395A-021C-4036-8459-714C75727761}" type="parTrans" cxnId="{C5B6DCBA-A4CE-4B19-BF4A-7F40CDBBD44D}">
      <dgm:prSet/>
      <dgm:spPr/>
      <dgm:t>
        <a:bodyPr/>
        <a:lstStyle/>
        <a:p>
          <a:endParaRPr lang="en-US" sz="3200"/>
        </a:p>
      </dgm:t>
    </dgm:pt>
    <dgm:pt modelId="{FC590068-9190-453D-A8CD-7D20C234A19F}" type="sibTrans" cxnId="{C5B6DCBA-A4CE-4B19-BF4A-7F40CDBBD44D}">
      <dgm:prSet/>
      <dgm:spPr/>
      <dgm:t>
        <a:bodyPr/>
        <a:lstStyle/>
        <a:p>
          <a:endParaRPr lang="en-US" sz="3200"/>
        </a:p>
      </dgm:t>
    </dgm:pt>
    <dgm:pt modelId="{6845F535-81B7-4197-84EA-F5AEC3C59419}" type="pres">
      <dgm:prSet presAssocID="{38DA04A0-8A7E-4C6D-B0AC-589C765CB1F6}" presName="Name0" presStyleCnt="0">
        <dgm:presLayoutVars>
          <dgm:chPref val="1"/>
          <dgm:dir/>
          <dgm:animOne val="branch"/>
          <dgm:animLvl val="lvl"/>
          <dgm:resizeHandles/>
        </dgm:presLayoutVars>
      </dgm:prSet>
      <dgm:spPr/>
    </dgm:pt>
    <dgm:pt modelId="{BB1B54D4-340C-46A0-B0DA-E072BA95731F}" type="pres">
      <dgm:prSet presAssocID="{4D28F362-2C56-4EFE-A320-54A8FE19D744}" presName="vertOne" presStyleCnt="0"/>
      <dgm:spPr/>
    </dgm:pt>
    <dgm:pt modelId="{78B67AF3-2E6A-4EB9-B9AF-7B67A474DE7E}" type="pres">
      <dgm:prSet presAssocID="{4D28F362-2C56-4EFE-A320-54A8FE19D744}" presName="txOne" presStyleLbl="node0" presStyleIdx="0" presStyleCnt="1" custLinFactY="27776" custLinFactNeighborX="-4770" custLinFactNeighborY="100000">
        <dgm:presLayoutVars>
          <dgm:chPref val="3"/>
        </dgm:presLayoutVars>
      </dgm:prSet>
      <dgm:spPr/>
    </dgm:pt>
    <dgm:pt modelId="{BE359A34-499C-4021-A714-1C2194A32C78}" type="pres">
      <dgm:prSet presAssocID="{4D28F362-2C56-4EFE-A320-54A8FE19D744}" presName="parTransOne" presStyleCnt="0"/>
      <dgm:spPr/>
    </dgm:pt>
    <dgm:pt modelId="{1E21ECA7-9282-400F-B67D-34597E8F0546}" type="pres">
      <dgm:prSet presAssocID="{4D28F362-2C56-4EFE-A320-54A8FE19D744}" presName="horzOne" presStyleCnt="0"/>
      <dgm:spPr/>
    </dgm:pt>
    <dgm:pt modelId="{56FB2EA7-9D5D-4A67-A7B1-CA83DD2DDA4A}" type="pres">
      <dgm:prSet presAssocID="{56533C65-7B64-4782-8478-4304F98623DF}" presName="vertTwo" presStyleCnt="0"/>
      <dgm:spPr/>
    </dgm:pt>
    <dgm:pt modelId="{C81894F7-4751-4A09-9772-CCF7928D12DA}" type="pres">
      <dgm:prSet presAssocID="{56533C65-7B64-4782-8478-4304F98623DF}" presName="txTwo" presStyleLbl="node2" presStyleIdx="0" presStyleCnt="2">
        <dgm:presLayoutVars>
          <dgm:chPref val="3"/>
        </dgm:presLayoutVars>
      </dgm:prSet>
      <dgm:spPr/>
    </dgm:pt>
    <dgm:pt modelId="{C1EEE8FC-056A-4298-9CF5-4FA395D8784A}" type="pres">
      <dgm:prSet presAssocID="{56533C65-7B64-4782-8478-4304F98623DF}" presName="parTransTwo" presStyleCnt="0"/>
      <dgm:spPr/>
    </dgm:pt>
    <dgm:pt modelId="{932ACDE9-E698-4FA2-B0D0-3E387CF189F1}" type="pres">
      <dgm:prSet presAssocID="{56533C65-7B64-4782-8478-4304F98623DF}" presName="horzTwo" presStyleCnt="0"/>
      <dgm:spPr/>
    </dgm:pt>
    <dgm:pt modelId="{0CDB0779-4245-4079-A740-AC1B767B5C2B}" type="pres">
      <dgm:prSet presAssocID="{4A3A9ED7-6AB0-42EB-952C-7057949BC03B}" presName="vertThree" presStyleCnt="0"/>
      <dgm:spPr/>
    </dgm:pt>
    <dgm:pt modelId="{B715A5D4-08D8-4E64-88C6-011271DF88E7}" type="pres">
      <dgm:prSet presAssocID="{4A3A9ED7-6AB0-42EB-952C-7057949BC03B}" presName="txThree" presStyleLbl="node3" presStyleIdx="0" presStyleCnt="6">
        <dgm:presLayoutVars>
          <dgm:chPref val="3"/>
        </dgm:presLayoutVars>
      </dgm:prSet>
      <dgm:spPr/>
    </dgm:pt>
    <dgm:pt modelId="{F237835F-D502-4B1E-B53B-0963CFE2547D}" type="pres">
      <dgm:prSet presAssocID="{4A3A9ED7-6AB0-42EB-952C-7057949BC03B}" presName="horzThree" presStyleCnt="0"/>
      <dgm:spPr/>
    </dgm:pt>
    <dgm:pt modelId="{D8E4CD77-4CF5-48DD-BA40-F196679EFA3D}" type="pres">
      <dgm:prSet presAssocID="{72774E1F-427F-4428-AACE-0F94BD0FB9D7}" presName="sibSpaceThree" presStyleCnt="0"/>
      <dgm:spPr/>
    </dgm:pt>
    <dgm:pt modelId="{5A09A158-3651-45C2-82D9-5DF985AC7116}" type="pres">
      <dgm:prSet presAssocID="{534A3F45-F5BE-4C6E-B351-17658B66CD73}" presName="vertThree" presStyleCnt="0"/>
      <dgm:spPr/>
    </dgm:pt>
    <dgm:pt modelId="{7343DA9B-98EE-4FBA-838B-4F820B324FDF}" type="pres">
      <dgm:prSet presAssocID="{534A3F45-F5BE-4C6E-B351-17658B66CD73}" presName="txThree" presStyleLbl="node3" presStyleIdx="1" presStyleCnt="6">
        <dgm:presLayoutVars>
          <dgm:chPref val="3"/>
        </dgm:presLayoutVars>
      </dgm:prSet>
      <dgm:spPr/>
    </dgm:pt>
    <dgm:pt modelId="{E85CE880-2983-4D96-AB8F-68B1E0F6BBA4}" type="pres">
      <dgm:prSet presAssocID="{534A3F45-F5BE-4C6E-B351-17658B66CD73}" presName="horzThree" presStyleCnt="0"/>
      <dgm:spPr/>
    </dgm:pt>
    <dgm:pt modelId="{6BCE3466-8F64-4C5D-A43C-4B3A6C19D348}" type="pres">
      <dgm:prSet presAssocID="{D363D0D3-DDC5-4ADA-9C6B-2BC70794A7FF}" presName="sibSpaceThree" presStyleCnt="0"/>
      <dgm:spPr/>
    </dgm:pt>
    <dgm:pt modelId="{E86B023D-3426-4054-A5EC-05B1BC8C885D}" type="pres">
      <dgm:prSet presAssocID="{3196AE86-DEDB-4052-8AAC-A0A269B0AAE6}" presName="vertThree" presStyleCnt="0"/>
      <dgm:spPr/>
    </dgm:pt>
    <dgm:pt modelId="{DAE33932-2FA0-453F-822C-3FF3FA6085D1}" type="pres">
      <dgm:prSet presAssocID="{3196AE86-DEDB-4052-8AAC-A0A269B0AAE6}" presName="txThree" presStyleLbl="node3" presStyleIdx="2" presStyleCnt="6">
        <dgm:presLayoutVars>
          <dgm:chPref val="3"/>
        </dgm:presLayoutVars>
      </dgm:prSet>
      <dgm:spPr/>
    </dgm:pt>
    <dgm:pt modelId="{B8F126FC-C402-4A7C-B807-DB801121A5A7}" type="pres">
      <dgm:prSet presAssocID="{3196AE86-DEDB-4052-8AAC-A0A269B0AAE6}" presName="horzThree" presStyleCnt="0"/>
      <dgm:spPr/>
    </dgm:pt>
    <dgm:pt modelId="{5D95689B-8AD9-456C-9EA4-8DC65ED6DE6E}" type="pres">
      <dgm:prSet presAssocID="{61CAACB5-D0D1-46E1-9312-0329455EEC09}" presName="sibSpaceThree" presStyleCnt="0"/>
      <dgm:spPr/>
    </dgm:pt>
    <dgm:pt modelId="{42304A11-7510-4E6C-967A-6BA74858AFD8}" type="pres">
      <dgm:prSet presAssocID="{2506CCCF-6172-4DDF-98A6-F3F32EF18B60}" presName="vertThree" presStyleCnt="0"/>
      <dgm:spPr/>
    </dgm:pt>
    <dgm:pt modelId="{0A57EFBE-2DE8-4A61-AD91-D21DD1423A0A}" type="pres">
      <dgm:prSet presAssocID="{2506CCCF-6172-4DDF-98A6-F3F32EF18B60}" presName="txThree" presStyleLbl="node3" presStyleIdx="3" presStyleCnt="6">
        <dgm:presLayoutVars>
          <dgm:chPref val="3"/>
        </dgm:presLayoutVars>
      </dgm:prSet>
      <dgm:spPr/>
    </dgm:pt>
    <dgm:pt modelId="{DE7B81AC-7E89-42EF-B186-12C96CDCCC49}" type="pres">
      <dgm:prSet presAssocID="{2506CCCF-6172-4DDF-98A6-F3F32EF18B60}" presName="horzThree" presStyleCnt="0"/>
      <dgm:spPr/>
    </dgm:pt>
    <dgm:pt modelId="{5A2F7526-64A0-4B44-B1EF-76F23D0D49D0}" type="pres">
      <dgm:prSet presAssocID="{84C518AC-3820-40D7-84F1-B1B932F26E8E}" presName="sibSpaceThree" presStyleCnt="0"/>
      <dgm:spPr/>
    </dgm:pt>
    <dgm:pt modelId="{61EE9DE5-4A50-4906-B96A-4F82E11D6ED6}" type="pres">
      <dgm:prSet presAssocID="{9B832855-E6D9-43A5-90E4-DC71F30BB151}" presName="vertThree" presStyleCnt="0"/>
      <dgm:spPr/>
    </dgm:pt>
    <dgm:pt modelId="{0DB571A3-35F5-4432-B84D-BA0C06DC0C1F}" type="pres">
      <dgm:prSet presAssocID="{9B832855-E6D9-43A5-90E4-DC71F30BB151}" presName="txThree" presStyleLbl="node3" presStyleIdx="4" presStyleCnt="6">
        <dgm:presLayoutVars>
          <dgm:chPref val="3"/>
        </dgm:presLayoutVars>
      </dgm:prSet>
      <dgm:spPr/>
    </dgm:pt>
    <dgm:pt modelId="{118AE640-D23F-4B9A-86AA-C0CFD8715F67}" type="pres">
      <dgm:prSet presAssocID="{9B832855-E6D9-43A5-90E4-DC71F30BB151}" presName="horzThree" presStyleCnt="0"/>
      <dgm:spPr/>
    </dgm:pt>
    <dgm:pt modelId="{6107C448-6B6E-414F-A919-AEA781F5B2D7}" type="pres">
      <dgm:prSet presAssocID="{4526FFA6-950A-4710-84ED-A566130FE432}" presName="sibSpaceTwo" presStyleCnt="0"/>
      <dgm:spPr/>
    </dgm:pt>
    <dgm:pt modelId="{9D5DEBA2-25D3-4E03-A89A-C034FF4C8DCF}" type="pres">
      <dgm:prSet presAssocID="{2A1AD2A4-961B-4206-AFB4-A7786342049A}" presName="vertTwo" presStyleCnt="0"/>
      <dgm:spPr/>
    </dgm:pt>
    <dgm:pt modelId="{3A016CB7-67CD-406D-83AC-3B793AEEE3CF}" type="pres">
      <dgm:prSet presAssocID="{2A1AD2A4-961B-4206-AFB4-A7786342049A}" presName="txTwo" presStyleLbl="node2" presStyleIdx="1" presStyleCnt="2" custLinFactNeighborY="-7628">
        <dgm:presLayoutVars>
          <dgm:chPref val="3"/>
        </dgm:presLayoutVars>
      </dgm:prSet>
      <dgm:spPr/>
    </dgm:pt>
    <dgm:pt modelId="{7DE77E64-43D2-4686-BC36-1D6B91B69F72}" type="pres">
      <dgm:prSet presAssocID="{2A1AD2A4-961B-4206-AFB4-A7786342049A}" presName="parTransTwo" presStyleCnt="0"/>
      <dgm:spPr/>
    </dgm:pt>
    <dgm:pt modelId="{47121C16-E2E8-4549-8448-9FC1B21EFD1D}" type="pres">
      <dgm:prSet presAssocID="{2A1AD2A4-961B-4206-AFB4-A7786342049A}" presName="horzTwo" presStyleCnt="0"/>
      <dgm:spPr/>
    </dgm:pt>
    <dgm:pt modelId="{DA6145BC-42EA-404F-847B-3B4CFD9DAE2E}" type="pres">
      <dgm:prSet presAssocID="{3AC84C73-9980-4842-8BB0-9AEB5BB3EF0E}" presName="vertThree" presStyleCnt="0"/>
      <dgm:spPr/>
    </dgm:pt>
    <dgm:pt modelId="{BE104F23-E53D-45E5-B07F-4199EC04E799}" type="pres">
      <dgm:prSet presAssocID="{3AC84C73-9980-4842-8BB0-9AEB5BB3EF0E}" presName="txThree" presStyleLbl="node3" presStyleIdx="5" presStyleCnt="6">
        <dgm:presLayoutVars>
          <dgm:chPref val="3"/>
        </dgm:presLayoutVars>
      </dgm:prSet>
      <dgm:spPr/>
    </dgm:pt>
    <dgm:pt modelId="{0A807338-8D6C-47D8-B884-3CC011BA852C}" type="pres">
      <dgm:prSet presAssocID="{3AC84C73-9980-4842-8BB0-9AEB5BB3EF0E}" presName="horzThree" presStyleCnt="0"/>
      <dgm:spPr/>
    </dgm:pt>
  </dgm:ptLst>
  <dgm:cxnLst>
    <dgm:cxn modelId="{B32D061E-AF56-4D1A-A1E3-5E489F87A7D0}" srcId="{56533C65-7B64-4782-8478-4304F98623DF}" destId="{4A3A9ED7-6AB0-42EB-952C-7057949BC03B}" srcOrd="0" destOrd="0" parTransId="{01302A81-2E68-4072-84B1-5BFF5E31AF7F}" sibTransId="{72774E1F-427F-4428-AACE-0F94BD0FB9D7}"/>
    <dgm:cxn modelId="{F3242229-CB82-442F-A960-78FCB544FCA6}" srcId="{56533C65-7B64-4782-8478-4304F98623DF}" destId="{2506CCCF-6172-4DDF-98A6-F3F32EF18B60}" srcOrd="3" destOrd="0" parTransId="{DBF35189-C712-4C56-B8EC-81855B40FA5E}" sibTransId="{84C518AC-3820-40D7-84F1-B1B932F26E8E}"/>
    <dgm:cxn modelId="{605D3C2A-5294-4A0E-B2E8-1ED7E53AEC13}" srcId="{4D28F362-2C56-4EFE-A320-54A8FE19D744}" destId="{56533C65-7B64-4782-8478-4304F98623DF}" srcOrd="0" destOrd="0" parTransId="{3BACF4FB-4276-4375-8C42-E07CBFFF27D3}" sibTransId="{4526FFA6-950A-4710-84ED-A566130FE432}"/>
    <dgm:cxn modelId="{0EC4D134-00B7-49BF-9304-E6F627F09686}" type="presOf" srcId="{9B832855-E6D9-43A5-90E4-DC71F30BB151}" destId="{0DB571A3-35F5-4432-B84D-BA0C06DC0C1F}" srcOrd="0" destOrd="0" presId="urn:microsoft.com/office/officeart/2005/8/layout/architecture"/>
    <dgm:cxn modelId="{14C6DF45-DF09-449D-AA21-567436820D07}" srcId="{4D28F362-2C56-4EFE-A320-54A8FE19D744}" destId="{2A1AD2A4-961B-4206-AFB4-A7786342049A}" srcOrd="1" destOrd="0" parTransId="{70F180B9-19B6-461B-A322-55A7AD790D8A}" sibTransId="{13473A83-E1E3-4243-BE8F-E146DAFCF469}"/>
    <dgm:cxn modelId="{8C71B36A-62C0-4873-A076-812F7CCA4DBE}" srcId="{56533C65-7B64-4782-8478-4304F98623DF}" destId="{3196AE86-DEDB-4052-8AAC-A0A269B0AAE6}" srcOrd="2" destOrd="0" parTransId="{DC50AA8D-6803-4331-9C58-69EE2CAC3440}" sibTransId="{61CAACB5-D0D1-46E1-9312-0329455EEC09}"/>
    <dgm:cxn modelId="{178FFF6A-8307-4229-B0CE-C608EDE7A9FB}" type="presOf" srcId="{4D28F362-2C56-4EFE-A320-54A8FE19D744}" destId="{78B67AF3-2E6A-4EB9-B9AF-7B67A474DE7E}" srcOrd="0" destOrd="0" presId="urn:microsoft.com/office/officeart/2005/8/layout/architecture"/>
    <dgm:cxn modelId="{AEFA9C6C-F1B0-47FA-9D63-1F908578E15E}" type="presOf" srcId="{2A1AD2A4-961B-4206-AFB4-A7786342049A}" destId="{3A016CB7-67CD-406D-83AC-3B793AEEE3CF}" srcOrd="0" destOrd="0" presId="urn:microsoft.com/office/officeart/2005/8/layout/architecture"/>
    <dgm:cxn modelId="{391C726E-A1ED-44CE-944D-E81E9736DFF0}" type="presOf" srcId="{4A3A9ED7-6AB0-42EB-952C-7057949BC03B}" destId="{B715A5D4-08D8-4E64-88C6-011271DF88E7}" srcOrd="0" destOrd="0" presId="urn:microsoft.com/office/officeart/2005/8/layout/architecture"/>
    <dgm:cxn modelId="{7B3D104F-0ACE-482B-B47E-1092EDE3AF1E}" srcId="{56533C65-7B64-4782-8478-4304F98623DF}" destId="{534A3F45-F5BE-4C6E-B351-17658B66CD73}" srcOrd="1" destOrd="0" parTransId="{9DC5967D-DCCB-4DE2-8917-2FCC52C30610}" sibTransId="{D363D0D3-DDC5-4ADA-9C6B-2BC70794A7FF}"/>
    <dgm:cxn modelId="{E234C051-A6BA-494D-AE90-69345C9B3E27}" type="presOf" srcId="{56533C65-7B64-4782-8478-4304F98623DF}" destId="{C81894F7-4751-4A09-9772-CCF7928D12DA}" srcOrd="0" destOrd="0" presId="urn:microsoft.com/office/officeart/2005/8/layout/architecture"/>
    <dgm:cxn modelId="{1B181876-BACD-411B-96C8-A92EF4BD8D56}" type="presOf" srcId="{3196AE86-DEDB-4052-8AAC-A0A269B0AAE6}" destId="{DAE33932-2FA0-453F-822C-3FF3FA6085D1}" srcOrd="0" destOrd="0" presId="urn:microsoft.com/office/officeart/2005/8/layout/architecture"/>
    <dgm:cxn modelId="{23AB2A7A-A3C8-41D4-B093-95A994CE4991}" type="presOf" srcId="{2506CCCF-6172-4DDF-98A6-F3F32EF18B60}" destId="{0A57EFBE-2DE8-4A61-AD91-D21DD1423A0A}" srcOrd="0" destOrd="0" presId="urn:microsoft.com/office/officeart/2005/8/layout/architecture"/>
    <dgm:cxn modelId="{9361E385-90C2-4028-984A-724E3826F823}" srcId="{38DA04A0-8A7E-4C6D-B0AC-589C765CB1F6}" destId="{4D28F362-2C56-4EFE-A320-54A8FE19D744}" srcOrd="0" destOrd="0" parTransId="{7A2658E7-178B-431D-8B9B-FF05F356FB4E}" sibTransId="{A72E4732-C88F-4415-9429-8C1793CD5580}"/>
    <dgm:cxn modelId="{73EB4C8E-5C14-4069-A784-7AF9C498D555}" type="presOf" srcId="{3AC84C73-9980-4842-8BB0-9AEB5BB3EF0E}" destId="{BE104F23-E53D-45E5-B07F-4199EC04E799}" srcOrd="0" destOrd="0" presId="urn:microsoft.com/office/officeart/2005/8/layout/architecture"/>
    <dgm:cxn modelId="{EE6660AC-3B3C-4383-B4C6-A3D9DB331D2F}" type="presOf" srcId="{38DA04A0-8A7E-4C6D-B0AC-589C765CB1F6}" destId="{6845F535-81B7-4197-84EA-F5AEC3C59419}" srcOrd="0" destOrd="0" presId="urn:microsoft.com/office/officeart/2005/8/layout/architecture"/>
    <dgm:cxn modelId="{49F844BA-60B3-41C0-8580-044800F51A75}" srcId="{2A1AD2A4-961B-4206-AFB4-A7786342049A}" destId="{3AC84C73-9980-4842-8BB0-9AEB5BB3EF0E}" srcOrd="0" destOrd="0" parTransId="{0E193008-59ED-4A0F-B2D9-5BAA58B24839}" sibTransId="{6FA71BF3-B52D-4623-AC0F-2452F6BF6C10}"/>
    <dgm:cxn modelId="{C5B6DCBA-A4CE-4B19-BF4A-7F40CDBBD44D}" srcId="{56533C65-7B64-4782-8478-4304F98623DF}" destId="{9B832855-E6D9-43A5-90E4-DC71F30BB151}" srcOrd="4" destOrd="0" parTransId="{E947395A-021C-4036-8459-714C75727761}" sibTransId="{FC590068-9190-453D-A8CD-7D20C234A19F}"/>
    <dgm:cxn modelId="{8F4B7DDD-BA18-4BE2-B1A0-53A8FB167516}" type="presOf" srcId="{534A3F45-F5BE-4C6E-B351-17658B66CD73}" destId="{7343DA9B-98EE-4FBA-838B-4F820B324FDF}" srcOrd="0" destOrd="0" presId="urn:microsoft.com/office/officeart/2005/8/layout/architecture"/>
    <dgm:cxn modelId="{B7D18121-67C6-4CB6-9BD2-2D46A288B4ED}" type="presParOf" srcId="{6845F535-81B7-4197-84EA-F5AEC3C59419}" destId="{BB1B54D4-340C-46A0-B0DA-E072BA95731F}" srcOrd="0" destOrd="0" presId="urn:microsoft.com/office/officeart/2005/8/layout/architecture"/>
    <dgm:cxn modelId="{F7B3EDB7-2BC3-4B7D-9650-BD7E4C46D120}" type="presParOf" srcId="{BB1B54D4-340C-46A0-B0DA-E072BA95731F}" destId="{78B67AF3-2E6A-4EB9-B9AF-7B67A474DE7E}" srcOrd="0" destOrd="0" presId="urn:microsoft.com/office/officeart/2005/8/layout/architecture"/>
    <dgm:cxn modelId="{463BB3AC-4473-4BED-8AFD-F26C0399657E}" type="presParOf" srcId="{BB1B54D4-340C-46A0-B0DA-E072BA95731F}" destId="{BE359A34-499C-4021-A714-1C2194A32C78}" srcOrd="1" destOrd="0" presId="urn:microsoft.com/office/officeart/2005/8/layout/architecture"/>
    <dgm:cxn modelId="{ACFEE4C8-91F5-491B-AB73-C6BAA0521382}" type="presParOf" srcId="{BB1B54D4-340C-46A0-B0DA-E072BA95731F}" destId="{1E21ECA7-9282-400F-B67D-34597E8F0546}" srcOrd="2" destOrd="0" presId="urn:microsoft.com/office/officeart/2005/8/layout/architecture"/>
    <dgm:cxn modelId="{3E8FFE42-8AB4-450C-BD75-E55B7F529986}" type="presParOf" srcId="{1E21ECA7-9282-400F-B67D-34597E8F0546}" destId="{56FB2EA7-9D5D-4A67-A7B1-CA83DD2DDA4A}" srcOrd="0" destOrd="0" presId="urn:microsoft.com/office/officeart/2005/8/layout/architecture"/>
    <dgm:cxn modelId="{C5D5E19F-0D81-424A-8C8D-C8979AF28B5B}" type="presParOf" srcId="{56FB2EA7-9D5D-4A67-A7B1-CA83DD2DDA4A}" destId="{C81894F7-4751-4A09-9772-CCF7928D12DA}" srcOrd="0" destOrd="0" presId="urn:microsoft.com/office/officeart/2005/8/layout/architecture"/>
    <dgm:cxn modelId="{6AECAC73-4C21-46CF-A95D-5330843D58D8}" type="presParOf" srcId="{56FB2EA7-9D5D-4A67-A7B1-CA83DD2DDA4A}" destId="{C1EEE8FC-056A-4298-9CF5-4FA395D8784A}" srcOrd="1" destOrd="0" presId="urn:microsoft.com/office/officeart/2005/8/layout/architecture"/>
    <dgm:cxn modelId="{6C8C53B6-4E8E-46BB-8119-9263D04CD354}" type="presParOf" srcId="{56FB2EA7-9D5D-4A67-A7B1-CA83DD2DDA4A}" destId="{932ACDE9-E698-4FA2-B0D0-3E387CF189F1}" srcOrd="2" destOrd="0" presId="urn:microsoft.com/office/officeart/2005/8/layout/architecture"/>
    <dgm:cxn modelId="{8D2F79A1-2BD1-432A-A253-40160E130F21}" type="presParOf" srcId="{932ACDE9-E698-4FA2-B0D0-3E387CF189F1}" destId="{0CDB0779-4245-4079-A740-AC1B767B5C2B}" srcOrd="0" destOrd="0" presId="urn:microsoft.com/office/officeart/2005/8/layout/architecture"/>
    <dgm:cxn modelId="{3008A1F9-F015-47FE-B50B-AA1CB453906C}" type="presParOf" srcId="{0CDB0779-4245-4079-A740-AC1B767B5C2B}" destId="{B715A5D4-08D8-4E64-88C6-011271DF88E7}" srcOrd="0" destOrd="0" presId="urn:microsoft.com/office/officeart/2005/8/layout/architecture"/>
    <dgm:cxn modelId="{4420EC05-6E03-4CA5-A5C2-A07C976CFEA1}" type="presParOf" srcId="{0CDB0779-4245-4079-A740-AC1B767B5C2B}" destId="{F237835F-D502-4B1E-B53B-0963CFE2547D}" srcOrd="1" destOrd="0" presId="urn:microsoft.com/office/officeart/2005/8/layout/architecture"/>
    <dgm:cxn modelId="{50A86347-0E36-48BA-8451-08D4FE029E4F}" type="presParOf" srcId="{932ACDE9-E698-4FA2-B0D0-3E387CF189F1}" destId="{D8E4CD77-4CF5-48DD-BA40-F196679EFA3D}" srcOrd="1" destOrd="0" presId="urn:microsoft.com/office/officeart/2005/8/layout/architecture"/>
    <dgm:cxn modelId="{5530618A-12DB-498A-8FD6-CEF56526F93E}" type="presParOf" srcId="{932ACDE9-E698-4FA2-B0D0-3E387CF189F1}" destId="{5A09A158-3651-45C2-82D9-5DF985AC7116}" srcOrd="2" destOrd="0" presId="urn:microsoft.com/office/officeart/2005/8/layout/architecture"/>
    <dgm:cxn modelId="{8DC619DC-3465-4983-BEDD-67B5E8A500CB}" type="presParOf" srcId="{5A09A158-3651-45C2-82D9-5DF985AC7116}" destId="{7343DA9B-98EE-4FBA-838B-4F820B324FDF}" srcOrd="0" destOrd="0" presId="urn:microsoft.com/office/officeart/2005/8/layout/architecture"/>
    <dgm:cxn modelId="{5794C637-3CC7-4BCD-84D7-EA7A53452DA4}" type="presParOf" srcId="{5A09A158-3651-45C2-82D9-5DF985AC7116}" destId="{E85CE880-2983-4D96-AB8F-68B1E0F6BBA4}" srcOrd="1" destOrd="0" presId="urn:microsoft.com/office/officeart/2005/8/layout/architecture"/>
    <dgm:cxn modelId="{869F2929-F1D7-4487-A8D1-3B36D80E536B}" type="presParOf" srcId="{932ACDE9-E698-4FA2-B0D0-3E387CF189F1}" destId="{6BCE3466-8F64-4C5D-A43C-4B3A6C19D348}" srcOrd="3" destOrd="0" presId="urn:microsoft.com/office/officeart/2005/8/layout/architecture"/>
    <dgm:cxn modelId="{EC8C38F0-CE6C-44E8-BDA0-498BC500423D}" type="presParOf" srcId="{932ACDE9-E698-4FA2-B0D0-3E387CF189F1}" destId="{E86B023D-3426-4054-A5EC-05B1BC8C885D}" srcOrd="4" destOrd="0" presId="urn:microsoft.com/office/officeart/2005/8/layout/architecture"/>
    <dgm:cxn modelId="{D29890DF-A11A-4249-AFDB-98CB68BD4760}" type="presParOf" srcId="{E86B023D-3426-4054-A5EC-05B1BC8C885D}" destId="{DAE33932-2FA0-453F-822C-3FF3FA6085D1}" srcOrd="0" destOrd="0" presId="urn:microsoft.com/office/officeart/2005/8/layout/architecture"/>
    <dgm:cxn modelId="{7F7C1CE5-20BC-407A-BCD3-E645A279640F}" type="presParOf" srcId="{E86B023D-3426-4054-A5EC-05B1BC8C885D}" destId="{B8F126FC-C402-4A7C-B807-DB801121A5A7}" srcOrd="1" destOrd="0" presId="urn:microsoft.com/office/officeart/2005/8/layout/architecture"/>
    <dgm:cxn modelId="{FD48A2BA-4906-498B-B0B6-DD7DC883D451}" type="presParOf" srcId="{932ACDE9-E698-4FA2-B0D0-3E387CF189F1}" destId="{5D95689B-8AD9-456C-9EA4-8DC65ED6DE6E}" srcOrd="5" destOrd="0" presId="urn:microsoft.com/office/officeart/2005/8/layout/architecture"/>
    <dgm:cxn modelId="{EB28263B-1A22-4F09-BEFA-B58D7796EC32}" type="presParOf" srcId="{932ACDE9-E698-4FA2-B0D0-3E387CF189F1}" destId="{42304A11-7510-4E6C-967A-6BA74858AFD8}" srcOrd="6" destOrd="0" presId="urn:microsoft.com/office/officeart/2005/8/layout/architecture"/>
    <dgm:cxn modelId="{0C10F9C2-485B-4F4C-8ED7-4AE8C3764C45}" type="presParOf" srcId="{42304A11-7510-4E6C-967A-6BA74858AFD8}" destId="{0A57EFBE-2DE8-4A61-AD91-D21DD1423A0A}" srcOrd="0" destOrd="0" presId="urn:microsoft.com/office/officeart/2005/8/layout/architecture"/>
    <dgm:cxn modelId="{A6F1C24B-0CE5-4279-B6A3-96D98D9AB980}" type="presParOf" srcId="{42304A11-7510-4E6C-967A-6BA74858AFD8}" destId="{DE7B81AC-7E89-42EF-B186-12C96CDCCC49}" srcOrd="1" destOrd="0" presId="urn:microsoft.com/office/officeart/2005/8/layout/architecture"/>
    <dgm:cxn modelId="{3D545329-3A70-4452-9E61-7B89C5FE104A}" type="presParOf" srcId="{932ACDE9-E698-4FA2-B0D0-3E387CF189F1}" destId="{5A2F7526-64A0-4B44-B1EF-76F23D0D49D0}" srcOrd="7" destOrd="0" presId="urn:microsoft.com/office/officeart/2005/8/layout/architecture"/>
    <dgm:cxn modelId="{BE862114-EE28-487C-81AE-3BC5C0061AA6}" type="presParOf" srcId="{932ACDE9-E698-4FA2-B0D0-3E387CF189F1}" destId="{61EE9DE5-4A50-4906-B96A-4F82E11D6ED6}" srcOrd="8" destOrd="0" presId="urn:microsoft.com/office/officeart/2005/8/layout/architecture"/>
    <dgm:cxn modelId="{01FC1380-5FFC-49C8-85E3-330A303CF5AB}" type="presParOf" srcId="{61EE9DE5-4A50-4906-B96A-4F82E11D6ED6}" destId="{0DB571A3-35F5-4432-B84D-BA0C06DC0C1F}" srcOrd="0" destOrd="0" presId="urn:microsoft.com/office/officeart/2005/8/layout/architecture"/>
    <dgm:cxn modelId="{0A20DC5A-0809-472A-AED8-C90E45A73B24}" type="presParOf" srcId="{61EE9DE5-4A50-4906-B96A-4F82E11D6ED6}" destId="{118AE640-D23F-4B9A-86AA-C0CFD8715F67}" srcOrd="1" destOrd="0" presId="urn:microsoft.com/office/officeart/2005/8/layout/architecture"/>
    <dgm:cxn modelId="{43C7D6F8-48E2-45A7-99ED-9569F85CCE53}" type="presParOf" srcId="{1E21ECA7-9282-400F-B67D-34597E8F0546}" destId="{6107C448-6B6E-414F-A919-AEA781F5B2D7}" srcOrd="1" destOrd="0" presId="urn:microsoft.com/office/officeart/2005/8/layout/architecture"/>
    <dgm:cxn modelId="{804A9865-42C2-4FB8-B252-360470E18392}" type="presParOf" srcId="{1E21ECA7-9282-400F-B67D-34597E8F0546}" destId="{9D5DEBA2-25D3-4E03-A89A-C034FF4C8DCF}" srcOrd="2" destOrd="0" presId="urn:microsoft.com/office/officeart/2005/8/layout/architecture"/>
    <dgm:cxn modelId="{6CC5A84C-6C5A-4F7D-B93E-33E737DA630F}" type="presParOf" srcId="{9D5DEBA2-25D3-4E03-A89A-C034FF4C8DCF}" destId="{3A016CB7-67CD-406D-83AC-3B793AEEE3CF}" srcOrd="0" destOrd="0" presId="urn:microsoft.com/office/officeart/2005/8/layout/architecture"/>
    <dgm:cxn modelId="{0BEF6890-C419-424E-94E1-D8D0EC0F0544}" type="presParOf" srcId="{9D5DEBA2-25D3-4E03-A89A-C034FF4C8DCF}" destId="{7DE77E64-43D2-4686-BC36-1D6B91B69F72}" srcOrd="1" destOrd="0" presId="urn:microsoft.com/office/officeart/2005/8/layout/architecture"/>
    <dgm:cxn modelId="{A58ED6BC-20E7-490B-AAC2-79388ADDB94A}" type="presParOf" srcId="{9D5DEBA2-25D3-4E03-A89A-C034FF4C8DCF}" destId="{47121C16-E2E8-4549-8448-9FC1B21EFD1D}" srcOrd="2" destOrd="0" presId="urn:microsoft.com/office/officeart/2005/8/layout/architecture"/>
    <dgm:cxn modelId="{E6A223C1-9460-42CB-8E9D-B502A2E91B0A}" type="presParOf" srcId="{47121C16-E2E8-4549-8448-9FC1B21EFD1D}" destId="{DA6145BC-42EA-404F-847B-3B4CFD9DAE2E}" srcOrd="0" destOrd="0" presId="urn:microsoft.com/office/officeart/2005/8/layout/architecture"/>
    <dgm:cxn modelId="{4A2FBC8C-7C37-47BA-8263-7C549DAFBE19}" type="presParOf" srcId="{DA6145BC-42EA-404F-847B-3B4CFD9DAE2E}" destId="{BE104F23-E53D-45E5-B07F-4199EC04E799}" srcOrd="0" destOrd="0" presId="urn:microsoft.com/office/officeart/2005/8/layout/architecture"/>
    <dgm:cxn modelId="{76E17A2D-7C43-4818-8497-20E2D279E270}" type="presParOf" srcId="{DA6145BC-42EA-404F-847B-3B4CFD9DAE2E}" destId="{0A807338-8D6C-47D8-B884-3CC011BA852C}"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8DA04A0-8A7E-4C6D-B0AC-589C765CB1F6}" type="doc">
      <dgm:prSet loTypeId="urn:microsoft.com/office/officeart/2005/8/layout/architecture" loCatId="hierarchy" qsTypeId="urn:microsoft.com/office/officeart/2005/8/quickstyle/simple1" qsCatId="simple" csTypeId="urn:microsoft.com/office/officeart/2005/8/colors/accent5_4" csCatId="accent5" phldr="1"/>
      <dgm:spPr/>
      <dgm:t>
        <a:bodyPr/>
        <a:lstStyle/>
        <a:p>
          <a:endParaRPr lang="en-US"/>
        </a:p>
      </dgm:t>
    </dgm:pt>
    <dgm:pt modelId="{4D28F362-2C56-4EFE-A320-54A8FE19D744}">
      <dgm:prSet phldrT="[Text]" custT="1"/>
      <dgm:spPr/>
      <dgm:t>
        <a:bodyPr/>
        <a:lstStyle/>
        <a:p>
          <a:r>
            <a:rPr lang="en-US" sz="1100" dirty="0"/>
            <a:t>Electronic Healthcare Record</a:t>
          </a:r>
        </a:p>
        <a:p>
          <a:r>
            <a:rPr lang="en-US" sz="1100" dirty="0"/>
            <a:t>(Scheduling, Order Entry, Charge Capture, Master Patient Index)</a:t>
          </a:r>
        </a:p>
      </dgm:t>
    </dgm:pt>
    <dgm:pt modelId="{7A2658E7-178B-431D-8B9B-FF05F356FB4E}" type="parTrans" cxnId="{9361E385-90C2-4028-984A-724E3826F823}">
      <dgm:prSet/>
      <dgm:spPr/>
      <dgm:t>
        <a:bodyPr/>
        <a:lstStyle/>
        <a:p>
          <a:endParaRPr lang="en-US" sz="1100"/>
        </a:p>
      </dgm:t>
    </dgm:pt>
    <dgm:pt modelId="{A72E4732-C88F-4415-9429-8C1793CD5580}" type="sibTrans" cxnId="{9361E385-90C2-4028-984A-724E3826F823}">
      <dgm:prSet/>
      <dgm:spPr/>
      <dgm:t>
        <a:bodyPr/>
        <a:lstStyle/>
        <a:p>
          <a:endParaRPr lang="en-US" sz="1100"/>
        </a:p>
      </dgm:t>
    </dgm:pt>
    <dgm:pt modelId="{56533C65-7B64-4782-8478-4304F98623DF}">
      <dgm:prSet phldrT="[Text]" custT="1"/>
      <dgm:spPr/>
      <dgm:t>
        <a:bodyPr/>
        <a:lstStyle/>
        <a:p>
          <a:r>
            <a:rPr lang="en-US" sz="1100"/>
            <a:t>Finance &amp; Accounting Systems</a:t>
          </a:r>
        </a:p>
        <a:p>
          <a:r>
            <a:rPr lang="en-US" sz="1100"/>
            <a:t>(Billing, Revenue Cycle, Charge Master)</a:t>
          </a:r>
        </a:p>
      </dgm:t>
    </dgm:pt>
    <dgm:pt modelId="{3BACF4FB-4276-4375-8C42-E07CBFFF27D3}" type="parTrans" cxnId="{605D3C2A-5294-4A0E-B2E8-1ED7E53AEC13}">
      <dgm:prSet/>
      <dgm:spPr/>
      <dgm:t>
        <a:bodyPr/>
        <a:lstStyle/>
        <a:p>
          <a:endParaRPr lang="en-US" sz="1100"/>
        </a:p>
      </dgm:t>
    </dgm:pt>
    <dgm:pt modelId="{4526FFA6-950A-4710-84ED-A566130FE432}" type="sibTrans" cxnId="{605D3C2A-5294-4A0E-B2E8-1ED7E53AEC13}">
      <dgm:prSet/>
      <dgm:spPr/>
      <dgm:t>
        <a:bodyPr/>
        <a:lstStyle/>
        <a:p>
          <a:endParaRPr lang="en-US" sz="1100"/>
        </a:p>
      </dgm:t>
    </dgm:pt>
    <dgm:pt modelId="{4A3A9ED7-6AB0-42EB-952C-7057949BC03B}">
      <dgm:prSet phldrT="[Text]" custT="1"/>
      <dgm:spPr/>
      <dgm:t>
        <a:bodyPr/>
        <a:lstStyle/>
        <a:p>
          <a:r>
            <a:rPr lang="en-US" sz="1100"/>
            <a:t>Laboratory Information Systems</a:t>
          </a:r>
        </a:p>
      </dgm:t>
    </dgm:pt>
    <dgm:pt modelId="{01302A81-2E68-4072-84B1-5BFF5E31AF7F}" type="parTrans" cxnId="{B32D061E-AF56-4D1A-A1E3-5E489F87A7D0}">
      <dgm:prSet/>
      <dgm:spPr/>
      <dgm:t>
        <a:bodyPr/>
        <a:lstStyle/>
        <a:p>
          <a:endParaRPr lang="en-US" sz="1100"/>
        </a:p>
      </dgm:t>
    </dgm:pt>
    <dgm:pt modelId="{72774E1F-427F-4428-AACE-0F94BD0FB9D7}" type="sibTrans" cxnId="{B32D061E-AF56-4D1A-A1E3-5E489F87A7D0}">
      <dgm:prSet/>
      <dgm:spPr/>
      <dgm:t>
        <a:bodyPr/>
        <a:lstStyle/>
        <a:p>
          <a:endParaRPr lang="en-US" sz="1100"/>
        </a:p>
      </dgm:t>
    </dgm:pt>
    <dgm:pt modelId="{3196AE86-DEDB-4052-8AAC-A0A269B0AAE6}">
      <dgm:prSet phldrT="[Text]" custT="1"/>
      <dgm:spPr/>
      <dgm:t>
        <a:bodyPr/>
        <a:lstStyle/>
        <a:p>
          <a:r>
            <a:rPr lang="en-US" sz="1100"/>
            <a:t>Diagnostic Systems</a:t>
          </a:r>
        </a:p>
      </dgm:t>
    </dgm:pt>
    <dgm:pt modelId="{DC50AA8D-6803-4331-9C58-69EE2CAC3440}" type="parTrans" cxnId="{8C71B36A-62C0-4873-A076-812F7CCA4DBE}">
      <dgm:prSet/>
      <dgm:spPr/>
      <dgm:t>
        <a:bodyPr/>
        <a:lstStyle/>
        <a:p>
          <a:endParaRPr lang="en-US" sz="1100"/>
        </a:p>
      </dgm:t>
    </dgm:pt>
    <dgm:pt modelId="{61CAACB5-D0D1-46E1-9312-0329455EEC09}" type="sibTrans" cxnId="{8C71B36A-62C0-4873-A076-812F7CCA4DBE}">
      <dgm:prSet/>
      <dgm:spPr/>
      <dgm:t>
        <a:bodyPr/>
        <a:lstStyle/>
        <a:p>
          <a:endParaRPr lang="en-US" sz="1100"/>
        </a:p>
      </dgm:t>
    </dgm:pt>
    <dgm:pt modelId="{2A1AD2A4-961B-4206-AFB4-A7786342049A}">
      <dgm:prSet phldrT="[Text]" custT="1"/>
      <dgm:spPr/>
      <dgm:t>
        <a:bodyPr/>
        <a:lstStyle/>
        <a:p>
          <a:r>
            <a:rPr lang="en-US" sz="1100"/>
            <a:t>Human Capital </a:t>
          </a:r>
          <a:r>
            <a:rPr lang="en-US" sz="1100" err="1"/>
            <a:t>Mgmt</a:t>
          </a:r>
          <a:endParaRPr lang="en-US" sz="1100"/>
        </a:p>
      </dgm:t>
    </dgm:pt>
    <dgm:pt modelId="{70F180B9-19B6-461B-A322-55A7AD790D8A}" type="parTrans" cxnId="{14C6DF45-DF09-449D-AA21-567436820D07}">
      <dgm:prSet/>
      <dgm:spPr/>
      <dgm:t>
        <a:bodyPr/>
        <a:lstStyle/>
        <a:p>
          <a:endParaRPr lang="en-US" sz="1100"/>
        </a:p>
      </dgm:t>
    </dgm:pt>
    <dgm:pt modelId="{13473A83-E1E3-4243-BE8F-E146DAFCF469}" type="sibTrans" cxnId="{14C6DF45-DF09-449D-AA21-567436820D07}">
      <dgm:prSet/>
      <dgm:spPr/>
      <dgm:t>
        <a:bodyPr/>
        <a:lstStyle/>
        <a:p>
          <a:endParaRPr lang="en-US" sz="1100"/>
        </a:p>
      </dgm:t>
    </dgm:pt>
    <dgm:pt modelId="{3AC84C73-9980-4842-8BB0-9AEB5BB3EF0E}">
      <dgm:prSet phldrT="[Text]" custT="1"/>
      <dgm:spPr/>
      <dgm:t>
        <a:bodyPr/>
        <a:lstStyle/>
        <a:p>
          <a:r>
            <a:rPr lang="en-US" sz="1100"/>
            <a:t>Remote Patient Monitoring</a:t>
          </a:r>
        </a:p>
      </dgm:t>
    </dgm:pt>
    <dgm:pt modelId="{0E193008-59ED-4A0F-B2D9-5BAA58B24839}" type="parTrans" cxnId="{49F844BA-60B3-41C0-8580-044800F51A75}">
      <dgm:prSet/>
      <dgm:spPr/>
      <dgm:t>
        <a:bodyPr/>
        <a:lstStyle/>
        <a:p>
          <a:endParaRPr lang="en-US" sz="1100"/>
        </a:p>
      </dgm:t>
    </dgm:pt>
    <dgm:pt modelId="{6FA71BF3-B52D-4623-AC0F-2452F6BF6C10}" type="sibTrans" cxnId="{49F844BA-60B3-41C0-8580-044800F51A75}">
      <dgm:prSet/>
      <dgm:spPr/>
      <dgm:t>
        <a:bodyPr/>
        <a:lstStyle/>
        <a:p>
          <a:endParaRPr lang="en-US" sz="1100"/>
        </a:p>
      </dgm:t>
    </dgm:pt>
    <dgm:pt modelId="{534A3F45-F5BE-4C6E-B351-17658B66CD73}">
      <dgm:prSet phldrT="[Text]" custT="1"/>
      <dgm:spPr/>
      <dgm:t>
        <a:bodyPr/>
        <a:lstStyle/>
        <a:p>
          <a:r>
            <a:rPr lang="en-US" sz="1100"/>
            <a:t>Robotics &amp; Surgical Systems</a:t>
          </a:r>
        </a:p>
      </dgm:t>
    </dgm:pt>
    <dgm:pt modelId="{9DC5967D-DCCB-4DE2-8917-2FCC52C30610}" type="parTrans" cxnId="{7B3D104F-0ACE-482B-B47E-1092EDE3AF1E}">
      <dgm:prSet/>
      <dgm:spPr/>
      <dgm:t>
        <a:bodyPr/>
        <a:lstStyle/>
        <a:p>
          <a:endParaRPr lang="en-US" sz="1100"/>
        </a:p>
      </dgm:t>
    </dgm:pt>
    <dgm:pt modelId="{D363D0D3-DDC5-4ADA-9C6B-2BC70794A7FF}" type="sibTrans" cxnId="{7B3D104F-0ACE-482B-B47E-1092EDE3AF1E}">
      <dgm:prSet/>
      <dgm:spPr/>
      <dgm:t>
        <a:bodyPr/>
        <a:lstStyle/>
        <a:p>
          <a:endParaRPr lang="en-US" sz="1100"/>
        </a:p>
      </dgm:t>
    </dgm:pt>
    <dgm:pt modelId="{2506CCCF-6172-4DDF-98A6-F3F32EF18B60}">
      <dgm:prSet phldrT="[Text]" custT="1"/>
      <dgm:spPr/>
      <dgm:t>
        <a:bodyPr/>
        <a:lstStyle/>
        <a:p>
          <a:r>
            <a:rPr lang="en-US" sz="1100"/>
            <a:t>Ambulatory</a:t>
          </a:r>
        </a:p>
        <a:p>
          <a:r>
            <a:rPr lang="en-US" sz="1100"/>
            <a:t>Urgent Care</a:t>
          </a:r>
        </a:p>
        <a:p>
          <a:r>
            <a:rPr lang="en-US" sz="1100"/>
            <a:t>Emergency</a:t>
          </a:r>
        </a:p>
      </dgm:t>
    </dgm:pt>
    <dgm:pt modelId="{DBF35189-C712-4C56-B8EC-81855B40FA5E}" type="parTrans" cxnId="{F3242229-CB82-442F-A960-78FCB544FCA6}">
      <dgm:prSet/>
      <dgm:spPr/>
      <dgm:t>
        <a:bodyPr/>
        <a:lstStyle/>
        <a:p>
          <a:endParaRPr lang="en-US" sz="1100"/>
        </a:p>
      </dgm:t>
    </dgm:pt>
    <dgm:pt modelId="{84C518AC-3820-40D7-84F1-B1B932F26E8E}" type="sibTrans" cxnId="{F3242229-CB82-442F-A960-78FCB544FCA6}">
      <dgm:prSet/>
      <dgm:spPr/>
      <dgm:t>
        <a:bodyPr/>
        <a:lstStyle/>
        <a:p>
          <a:endParaRPr lang="en-US" sz="1100"/>
        </a:p>
      </dgm:t>
    </dgm:pt>
    <dgm:pt modelId="{9B832855-E6D9-43A5-90E4-DC71F30BB151}">
      <dgm:prSet phldrT="[Text]" custT="1"/>
      <dgm:spPr/>
      <dgm:t>
        <a:bodyPr/>
        <a:lstStyle/>
        <a:p>
          <a:r>
            <a:rPr lang="en-US" sz="1100"/>
            <a:t>Patient Portal</a:t>
          </a:r>
        </a:p>
      </dgm:t>
    </dgm:pt>
    <dgm:pt modelId="{E947395A-021C-4036-8459-714C75727761}" type="parTrans" cxnId="{C5B6DCBA-A4CE-4B19-BF4A-7F40CDBBD44D}">
      <dgm:prSet/>
      <dgm:spPr/>
      <dgm:t>
        <a:bodyPr/>
        <a:lstStyle/>
        <a:p>
          <a:endParaRPr lang="en-US" sz="1100"/>
        </a:p>
      </dgm:t>
    </dgm:pt>
    <dgm:pt modelId="{FC590068-9190-453D-A8CD-7D20C234A19F}" type="sibTrans" cxnId="{C5B6DCBA-A4CE-4B19-BF4A-7F40CDBBD44D}">
      <dgm:prSet/>
      <dgm:spPr/>
      <dgm:t>
        <a:bodyPr/>
        <a:lstStyle/>
        <a:p>
          <a:endParaRPr lang="en-US" sz="1100"/>
        </a:p>
      </dgm:t>
    </dgm:pt>
    <dgm:pt modelId="{6845F535-81B7-4197-84EA-F5AEC3C59419}" type="pres">
      <dgm:prSet presAssocID="{38DA04A0-8A7E-4C6D-B0AC-589C765CB1F6}" presName="Name0" presStyleCnt="0">
        <dgm:presLayoutVars>
          <dgm:chPref val="1"/>
          <dgm:dir/>
          <dgm:animOne val="branch"/>
          <dgm:animLvl val="lvl"/>
          <dgm:resizeHandles/>
        </dgm:presLayoutVars>
      </dgm:prSet>
      <dgm:spPr/>
    </dgm:pt>
    <dgm:pt modelId="{BB1B54D4-340C-46A0-B0DA-E072BA95731F}" type="pres">
      <dgm:prSet presAssocID="{4D28F362-2C56-4EFE-A320-54A8FE19D744}" presName="vertOne" presStyleCnt="0"/>
      <dgm:spPr/>
    </dgm:pt>
    <dgm:pt modelId="{78B67AF3-2E6A-4EB9-B9AF-7B67A474DE7E}" type="pres">
      <dgm:prSet presAssocID="{4D28F362-2C56-4EFE-A320-54A8FE19D744}" presName="txOne" presStyleLbl="node0" presStyleIdx="0" presStyleCnt="1" custLinFactNeighborY="37969">
        <dgm:presLayoutVars>
          <dgm:chPref val="3"/>
        </dgm:presLayoutVars>
      </dgm:prSet>
      <dgm:spPr/>
    </dgm:pt>
    <dgm:pt modelId="{BE359A34-499C-4021-A714-1C2194A32C78}" type="pres">
      <dgm:prSet presAssocID="{4D28F362-2C56-4EFE-A320-54A8FE19D744}" presName="parTransOne" presStyleCnt="0"/>
      <dgm:spPr/>
    </dgm:pt>
    <dgm:pt modelId="{1E21ECA7-9282-400F-B67D-34597E8F0546}" type="pres">
      <dgm:prSet presAssocID="{4D28F362-2C56-4EFE-A320-54A8FE19D744}" presName="horzOne" presStyleCnt="0"/>
      <dgm:spPr/>
    </dgm:pt>
    <dgm:pt modelId="{56FB2EA7-9D5D-4A67-A7B1-CA83DD2DDA4A}" type="pres">
      <dgm:prSet presAssocID="{56533C65-7B64-4782-8478-4304F98623DF}" presName="vertTwo" presStyleCnt="0"/>
      <dgm:spPr/>
    </dgm:pt>
    <dgm:pt modelId="{C81894F7-4751-4A09-9772-CCF7928D12DA}" type="pres">
      <dgm:prSet presAssocID="{56533C65-7B64-4782-8478-4304F98623DF}" presName="txTwo" presStyleLbl="node2" presStyleIdx="0" presStyleCnt="2">
        <dgm:presLayoutVars>
          <dgm:chPref val="3"/>
        </dgm:presLayoutVars>
      </dgm:prSet>
      <dgm:spPr/>
    </dgm:pt>
    <dgm:pt modelId="{C1EEE8FC-056A-4298-9CF5-4FA395D8784A}" type="pres">
      <dgm:prSet presAssocID="{56533C65-7B64-4782-8478-4304F98623DF}" presName="parTransTwo" presStyleCnt="0"/>
      <dgm:spPr/>
    </dgm:pt>
    <dgm:pt modelId="{932ACDE9-E698-4FA2-B0D0-3E387CF189F1}" type="pres">
      <dgm:prSet presAssocID="{56533C65-7B64-4782-8478-4304F98623DF}" presName="horzTwo" presStyleCnt="0"/>
      <dgm:spPr/>
    </dgm:pt>
    <dgm:pt modelId="{0CDB0779-4245-4079-A740-AC1B767B5C2B}" type="pres">
      <dgm:prSet presAssocID="{4A3A9ED7-6AB0-42EB-952C-7057949BC03B}" presName="vertThree" presStyleCnt="0"/>
      <dgm:spPr/>
    </dgm:pt>
    <dgm:pt modelId="{B715A5D4-08D8-4E64-88C6-011271DF88E7}" type="pres">
      <dgm:prSet presAssocID="{4A3A9ED7-6AB0-42EB-952C-7057949BC03B}" presName="txThree" presStyleLbl="node3" presStyleIdx="0" presStyleCnt="6">
        <dgm:presLayoutVars>
          <dgm:chPref val="3"/>
        </dgm:presLayoutVars>
      </dgm:prSet>
      <dgm:spPr/>
    </dgm:pt>
    <dgm:pt modelId="{F237835F-D502-4B1E-B53B-0963CFE2547D}" type="pres">
      <dgm:prSet presAssocID="{4A3A9ED7-6AB0-42EB-952C-7057949BC03B}" presName="horzThree" presStyleCnt="0"/>
      <dgm:spPr/>
    </dgm:pt>
    <dgm:pt modelId="{D8E4CD77-4CF5-48DD-BA40-F196679EFA3D}" type="pres">
      <dgm:prSet presAssocID="{72774E1F-427F-4428-AACE-0F94BD0FB9D7}" presName="sibSpaceThree" presStyleCnt="0"/>
      <dgm:spPr/>
    </dgm:pt>
    <dgm:pt modelId="{5A09A158-3651-45C2-82D9-5DF985AC7116}" type="pres">
      <dgm:prSet presAssocID="{534A3F45-F5BE-4C6E-B351-17658B66CD73}" presName="vertThree" presStyleCnt="0"/>
      <dgm:spPr/>
    </dgm:pt>
    <dgm:pt modelId="{7343DA9B-98EE-4FBA-838B-4F820B324FDF}" type="pres">
      <dgm:prSet presAssocID="{534A3F45-F5BE-4C6E-B351-17658B66CD73}" presName="txThree" presStyleLbl="node3" presStyleIdx="1" presStyleCnt="6">
        <dgm:presLayoutVars>
          <dgm:chPref val="3"/>
        </dgm:presLayoutVars>
      </dgm:prSet>
      <dgm:spPr/>
    </dgm:pt>
    <dgm:pt modelId="{E85CE880-2983-4D96-AB8F-68B1E0F6BBA4}" type="pres">
      <dgm:prSet presAssocID="{534A3F45-F5BE-4C6E-B351-17658B66CD73}" presName="horzThree" presStyleCnt="0"/>
      <dgm:spPr/>
    </dgm:pt>
    <dgm:pt modelId="{6BCE3466-8F64-4C5D-A43C-4B3A6C19D348}" type="pres">
      <dgm:prSet presAssocID="{D363D0D3-DDC5-4ADA-9C6B-2BC70794A7FF}" presName="sibSpaceThree" presStyleCnt="0"/>
      <dgm:spPr/>
    </dgm:pt>
    <dgm:pt modelId="{E86B023D-3426-4054-A5EC-05B1BC8C885D}" type="pres">
      <dgm:prSet presAssocID="{3196AE86-DEDB-4052-8AAC-A0A269B0AAE6}" presName="vertThree" presStyleCnt="0"/>
      <dgm:spPr/>
    </dgm:pt>
    <dgm:pt modelId="{DAE33932-2FA0-453F-822C-3FF3FA6085D1}" type="pres">
      <dgm:prSet presAssocID="{3196AE86-DEDB-4052-8AAC-A0A269B0AAE6}" presName="txThree" presStyleLbl="node3" presStyleIdx="2" presStyleCnt="6">
        <dgm:presLayoutVars>
          <dgm:chPref val="3"/>
        </dgm:presLayoutVars>
      </dgm:prSet>
      <dgm:spPr/>
    </dgm:pt>
    <dgm:pt modelId="{B8F126FC-C402-4A7C-B807-DB801121A5A7}" type="pres">
      <dgm:prSet presAssocID="{3196AE86-DEDB-4052-8AAC-A0A269B0AAE6}" presName="horzThree" presStyleCnt="0"/>
      <dgm:spPr/>
    </dgm:pt>
    <dgm:pt modelId="{5D95689B-8AD9-456C-9EA4-8DC65ED6DE6E}" type="pres">
      <dgm:prSet presAssocID="{61CAACB5-D0D1-46E1-9312-0329455EEC09}" presName="sibSpaceThree" presStyleCnt="0"/>
      <dgm:spPr/>
    </dgm:pt>
    <dgm:pt modelId="{42304A11-7510-4E6C-967A-6BA74858AFD8}" type="pres">
      <dgm:prSet presAssocID="{2506CCCF-6172-4DDF-98A6-F3F32EF18B60}" presName="vertThree" presStyleCnt="0"/>
      <dgm:spPr/>
    </dgm:pt>
    <dgm:pt modelId="{0A57EFBE-2DE8-4A61-AD91-D21DD1423A0A}" type="pres">
      <dgm:prSet presAssocID="{2506CCCF-6172-4DDF-98A6-F3F32EF18B60}" presName="txThree" presStyleLbl="node3" presStyleIdx="3" presStyleCnt="6">
        <dgm:presLayoutVars>
          <dgm:chPref val="3"/>
        </dgm:presLayoutVars>
      </dgm:prSet>
      <dgm:spPr/>
    </dgm:pt>
    <dgm:pt modelId="{DE7B81AC-7E89-42EF-B186-12C96CDCCC49}" type="pres">
      <dgm:prSet presAssocID="{2506CCCF-6172-4DDF-98A6-F3F32EF18B60}" presName="horzThree" presStyleCnt="0"/>
      <dgm:spPr/>
    </dgm:pt>
    <dgm:pt modelId="{5A2F7526-64A0-4B44-B1EF-76F23D0D49D0}" type="pres">
      <dgm:prSet presAssocID="{84C518AC-3820-40D7-84F1-B1B932F26E8E}" presName="sibSpaceThree" presStyleCnt="0"/>
      <dgm:spPr/>
    </dgm:pt>
    <dgm:pt modelId="{61EE9DE5-4A50-4906-B96A-4F82E11D6ED6}" type="pres">
      <dgm:prSet presAssocID="{9B832855-E6D9-43A5-90E4-DC71F30BB151}" presName="vertThree" presStyleCnt="0"/>
      <dgm:spPr/>
    </dgm:pt>
    <dgm:pt modelId="{0DB571A3-35F5-4432-B84D-BA0C06DC0C1F}" type="pres">
      <dgm:prSet presAssocID="{9B832855-E6D9-43A5-90E4-DC71F30BB151}" presName="txThree" presStyleLbl="node3" presStyleIdx="4" presStyleCnt="6">
        <dgm:presLayoutVars>
          <dgm:chPref val="3"/>
        </dgm:presLayoutVars>
      </dgm:prSet>
      <dgm:spPr/>
    </dgm:pt>
    <dgm:pt modelId="{118AE640-D23F-4B9A-86AA-C0CFD8715F67}" type="pres">
      <dgm:prSet presAssocID="{9B832855-E6D9-43A5-90E4-DC71F30BB151}" presName="horzThree" presStyleCnt="0"/>
      <dgm:spPr/>
    </dgm:pt>
    <dgm:pt modelId="{6107C448-6B6E-414F-A919-AEA781F5B2D7}" type="pres">
      <dgm:prSet presAssocID="{4526FFA6-950A-4710-84ED-A566130FE432}" presName="sibSpaceTwo" presStyleCnt="0"/>
      <dgm:spPr/>
    </dgm:pt>
    <dgm:pt modelId="{9D5DEBA2-25D3-4E03-A89A-C034FF4C8DCF}" type="pres">
      <dgm:prSet presAssocID="{2A1AD2A4-961B-4206-AFB4-A7786342049A}" presName="vertTwo" presStyleCnt="0"/>
      <dgm:spPr/>
    </dgm:pt>
    <dgm:pt modelId="{3A016CB7-67CD-406D-83AC-3B793AEEE3CF}" type="pres">
      <dgm:prSet presAssocID="{2A1AD2A4-961B-4206-AFB4-A7786342049A}" presName="txTwo" presStyleLbl="node2" presStyleIdx="1" presStyleCnt="2" custLinFactNeighborY="-7698">
        <dgm:presLayoutVars>
          <dgm:chPref val="3"/>
        </dgm:presLayoutVars>
      </dgm:prSet>
      <dgm:spPr/>
    </dgm:pt>
    <dgm:pt modelId="{7DE77E64-43D2-4686-BC36-1D6B91B69F72}" type="pres">
      <dgm:prSet presAssocID="{2A1AD2A4-961B-4206-AFB4-A7786342049A}" presName="parTransTwo" presStyleCnt="0"/>
      <dgm:spPr/>
    </dgm:pt>
    <dgm:pt modelId="{47121C16-E2E8-4549-8448-9FC1B21EFD1D}" type="pres">
      <dgm:prSet presAssocID="{2A1AD2A4-961B-4206-AFB4-A7786342049A}" presName="horzTwo" presStyleCnt="0"/>
      <dgm:spPr/>
    </dgm:pt>
    <dgm:pt modelId="{DA6145BC-42EA-404F-847B-3B4CFD9DAE2E}" type="pres">
      <dgm:prSet presAssocID="{3AC84C73-9980-4842-8BB0-9AEB5BB3EF0E}" presName="vertThree" presStyleCnt="0"/>
      <dgm:spPr/>
    </dgm:pt>
    <dgm:pt modelId="{BE104F23-E53D-45E5-B07F-4199EC04E799}" type="pres">
      <dgm:prSet presAssocID="{3AC84C73-9980-4842-8BB0-9AEB5BB3EF0E}" presName="txThree" presStyleLbl="node3" presStyleIdx="5" presStyleCnt="6">
        <dgm:presLayoutVars>
          <dgm:chPref val="3"/>
        </dgm:presLayoutVars>
      </dgm:prSet>
      <dgm:spPr/>
    </dgm:pt>
    <dgm:pt modelId="{0A807338-8D6C-47D8-B884-3CC011BA852C}" type="pres">
      <dgm:prSet presAssocID="{3AC84C73-9980-4842-8BB0-9AEB5BB3EF0E}" presName="horzThree" presStyleCnt="0"/>
      <dgm:spPr/>
    </dgm:pt>
  </dgm:ptLst>
  <dgm:cxnLst>
    <dgm:cxn modelId="{B32D061E-AF56-4D1A-A1E3-5E489F87A7D0}" srcId="{56533C65-7B64-4782-8478-4304F98623DF}" destId="{4A3A9ED7-6AB0-42EB-952C-7057949BC03B}" srcOrd="0" destOrd="0" parTransId="{01302A81-2E68-4072-84B1-5BFF5E31AF7F}" sibTransId="{72774E1F-427F-4428-AACE-0F94BD0FB9D7}"/>
    <dgm:cxn modelId="{F3242229-CB82-442F-A960-78FCB544FCA6}" srcId="{56533C65-7B64-4782-8478-4304F98623DF}" destId="{2506CCCF-6172-4DDF-98A6-F3F32EF18B60}" srcOrd="3" destOrd="0" parTransId="{DBF35189-C712-4C56-B8EC-81855B40FA5E}" sibTransId="{84C518AC-3820-40D7-84F1-B1B932F26E8E}"/>
    <dgm:cxn modelId="{605D3C2A-5294-4A0E-B2E8-1ED7E53AEC13}" srcId="{4D28F362-2C56-4EFE-A320-54A8FE19D744}" destId="{56533C65-7B64-4782-8478-4304F98623DF}" srcOrd="0" destOrd="0" parTransId="{3BACF4FB-4276-4375-8C42-E07CBFFF27D3}" sibTransId="{4526FFA6-950A-4710-84ED-A566130FE432}"/>
    <dgm:cxn modelId="{0EC4D134-00B7-49BF-9304-E6F627F09686}" type="presOf" srcId="{9B832855-E6D9-43A5-90E4-DC71F30BB151}" destId="{0DB571A3-35F5-4432-B84D-BA0C06DC0C1F}" srcOrd="0" destOrd="0" presId="urn:microsoft.com/office/officeart/2005/8/layout/architecture"/>
    <dgm:cxn modelId="{14C6DF45-DF09-449D-AA21-567436820D07}" srcId="{4D28F362-2C56-4EFE-A320-54A8FE19D744}" destId="{2A1AD2A4-961B-4206-AFB4-A7786342049A}" srcOrd="1" destOrd="0" parTransId="{70F180B9-19B6-461B-A322-55A7AD790D8A}" sibTransId="{13473A83-E1E3-4243-BE8F-E146DAFCF469}"/>
    <dgm:cxn modelId="{8C71B36A-62C0-4873-A076-812F7CCA4DBE}" srcId="{56533C65-7B64-4782-8478-4304F98623DF}" destId="{3196AE86-DEDB-4052-8AAC-A0A269B0AAE6}" srcOrd="2" destOrd="0" parTransId="{DC50AA8D-6803-4331-9C58-69EE2CAC3440}" sibTransId="{61CAACB5-D0D1-46E1-9312-0329455EEC09}"/>
    <dgm:cxn modelId="{178FFF6A-8307-4229-B0CE-C608EDE7A9FB}" type="presOf" srcId="{4D28F362-2C56-4EFE-A320-54A8FE19D744}" destId="{78B67AF3-2E6A-4EB9-B9AF-7B67A474DE7E}" srcOrd="0" destOrd="0" presId="urn:microsoft.com/office/officeart/2005/8/layout/architecture"/>
    <dgm:cxn modelId="{AEFA9C6C-F1B0-47FA-9D63-1F908578E15E}" type="presOf" srcId="{2A1AD2A4-961B-4206-AFB4-A7786342049A}" destId="{3A016CB7-67CD-406D-83AC-3B793AEEE3CF}" srcOrd="0" destOrd="0" presId="urn:microsoft.com/office/officeart/2005/8/layout/architecture"/>
    <dgm:cxn modelId="{391C726E-A1ED-44CE-944D-E81E9736DFF0}" type="presOf" srcId="{4A3A9ED7-6AB0-42EB-952C-7057949BC03B}" destId="{B715A5D4-08D8-4E64-88C6-011271DF88E7}" srcOrd="0" destOrd="0" presId="urn:microsoft.com/office/officeart/2005/8/layout/architecture"/>
    <dgm:cxn modelId="{7B3D104F-0ACE-482B-B47E-1092EDE3AF1E}" srcId="{56533C65-7B64-4782-8478-4304F98623DF}" destId="{534A3F45-F5BE-4C6E-B351-17658B66CD73}" srcOrd="1" destOrd="0" parTransId="{9DC5967D-DCCB-4DE2-8917-2FCC52C30610}" sibTransId="{D363D0D3-DDC5-4ADA-9C6B-2BC70794A7FF}"/>
    <dgm:cxn modelId="{E234C051-A6BA-494D-AE90-69345C9B3E27}" type="presOf" srcId="{56533C65-7B64-4782-8478-4304F98623DF}" destId="{C81894F7-4751-4A09-9772-CCF7928D12DA}" srcOrd="0" destOrd="0" presId="urn:microsoft.com/office/officeart/2005/8/layout/architecture"/>
    <dgm:cxn modelId="{1B181876-BACD-411B-96C8-A92EF4BD8D56}" type="presOf" srcId="{3196AE86-DEDB-4052-8AAC-A0A269B0AAE6}" destId="{DAE33932-2FA0-453F-822C-3FF3FA6085D1}" srcOrd="0" destOrd="0" presId="urn:microsoft.com/office/officeart/2005/8/layout/architecture"/>
    <dgm:cxn modelId="{23AB2A7A-A3C8-41D4-B093-95A994CE4991}" type="presOf" srcId="{2506CCCF-6172-4DDF-98A6-F3F32EF18B60}" destId="{0A57EFBE-2DE8-4A61-AD91-D21DD1423A0A}" srcOrd="0" destOrd="0" presId="urn:microsoft.com/office/officeart/2005/8/layout/architecture"/>
    <dgm:cxn modelId="{9361E385-90C2-4028-984A-724E3826F823}" srcId="{38DA04A0-8A7E-4C6D-B0AC-589C765CB1F6}" destId="{4D28F362-2C56-4EFE-A320-54A8FE19D744}" srcOrd="0" destOrd="0" parTransId="{7A2658E7-178B-431D-8B9B-FF05F356FB4E}" sibTransId="{A72E4732-C88F-4415-9429-8C1793CD5580}"/>
    <dgm:cxn modelId="{73EB4C8E-5C14-4069-A784-7AF9C498D555}" type="presOf" srcId="{3AC84C73-9980-4842-8BB0-9AEB5BB3EF0E}" destId="{BE104F23-E53D-45E5-B07F-4199EC04E799}" srcOrd="0" destOrd="0" presId="urn:microsoft.com/office/officeart/2005/8/layout/architecture"/>
    <dgm:cxn modelId="{EE6660AC-3B3C-4383-B4C6-A3D9DB331D2F}" type="presOf" srcId="{38DA04A0-8A7E-4C6D-B0AC-589C765CB1F6}" destId="{6845F535-81B7-4197-84EA-F5AEC3C59419}" srcOrd="0" destOrd="0" presId="urn:microsoft.com/office/officeart/2005/8/layout/architecture"/>
    <dgm:cxn modelId="{49F844BA-60B3-41C0-8580-044800F51A75}" srcId="{2A1AD2A4-961B-4206-AFB4-A7786342049A}" destId="{3AC84C73-9980-4842-8BB0-9AEB5BB3EF0E}" srcOrd="0" destOrd="0" parTransId="{0E193008-59ED-4A0F-B2D9-5BAA58B24839}" sibTransId="{6FA71BF3-B52D-4623-AC0F-2452F6BF6C10}"/>
    <dgm:cxn modelId="{C5B6DCBA-A4CE-4B19-BF4A-7F40CDBBD44D}" srcId="{56533C65-7B64-4782-8478-4304F98623DF}" destId="{9B832855-E6D9-43A5-90E4-DC71F30BB151}" srcOrd="4" destOrd="0" parTransId="{E947395A-021C-4036-8459-714C75727761}" sibTransId="{FC590068-9190-453D-A8CD-7D20C234A19F}"/>
    <dgm:cxn modelId="{8F4B7DDD-BA18-4BE2-B1A0-53A8FB167516}" type="presOf" srcId="{534A3F45-F5BE-4C6E-B351-17658B66CD73}" destId="{7343DA9B-98EE-4FBA-838B-4F820B324FDF}" srcOrd="0" destOrd="0" presId="urn:microsoft.com/office/officeart/2005/8/layout/architecture"/>
    <dgm:cxn modelId="{B7D18121-67C6-4CB6-9BD2-2D46A288B4ED}" type="presParOf" srcId="{6845F535-81B7-4197-84EA-F5AEC3C59419}" destId="{BB1B54D4-340C-46A0-B0DA-E072BA95731F}" srcOrd="0" destOrd="0" presId="urn:microsoft.com/office/officeart/2005/8/layout/architecture"/>
    <dgm:cxn modelId="{F7B3EDB7-2BC3-4B7D-9650-BD7E4C46D120}" type="presParOf" srcId="{BB1B54D4-340C-46A0-B0DA-E072BA95731F}" destId="{78B67AF3-2E6A-4EB9-B9AF-7B67A474DE7E}" srcOrd="0" destOrd="0" presId="urn:microsoft.com/office/officeart/2005/8/layout/architecture"/>
    <dgm:cxn modelId="{463BB3AC-4473-4BED-8AFD-F26C0399657E}" type="presParOf" srcId="{BB1B54D4-340C-46A0-B0DA-E072BA95731F}" destId="{BE359A34-499C-4021-A714-1C2194A32C78}" srcOrd="1" destOrd="0" presId="urn:microsoft.com/office/officeart/2005/8/layout/architecture"/>
    <dgm:cxn modelId="{ACFEE4C8-91F5-491B-AB73-C6BAA0521382}" type="presParOf" srcId="{BB1B54D4-340C-46A0-B0DA-E072BA95731F}" destId="{1E21ECA7-9282-400F-B67D-34597E8F0546}" srcOrd="2" destOrd="0" presId="urn:microsoft.com/office/officeart/2005/8/layout/architecture"/>
    <dgm:cxn modelId="{3E8FFE42-8AB4-450C-BD75-E55B7F529986}" type="presParOf" srcId="{1E21ECA7-9282-400F-B67D-34597E8F0546}" destId="{56FB2EA7-9D5D-4A67-A7B1-CA83DD2DDA4A}" srcOrd="0" destOrd="0" presId="urn:microsoft.com/office/officeart/2005/8/layout/architecture"/>
    <dgm:cxn modelId="{C5D5E19F-0D81-424A-8C8D-C8979AF28B5B}" type="presParOf" srcId="{56FB2EA7-9D5D-4A67-A7B1-CA83DD2DDA4A}" destId="{C81894F7-4751-4A09-9772-CCF7928D12DA}" srcOrd="0" destOrd="0" presId="urn:microsoft.com/office/officeart/2005/8/layout/architecture"/>
    <dgm:cxn modelId="{6AECAC73-4C21-46CF-A95D-5330843D58D8}" type="presParOf" srcId="{56FB2EA7-9D5D-4A67-A7B1-CA83DD2DDA4A}" destId="{C1EEE8FC-056A-4298-9CF5-4FA395D8784A}" srcOrd="1" destOrd="0" presId="urn:microsoft.com/office/officeart/2005/8/layout/architecture"/>
    <dgm:cxn modelId="{6C8C53B6-4E8E-46BB-8119-9263D04CD354}" type="presParOf" srcId="{56FB2EA7-9D5D-4A67-A7B1-CA83DD2DDA4A}" destId="{932ACDE9-E698-4FA2-B0D0-3E387CF189F1}" srcOrd="2" destOrd="0" presId="urn:microsoft.com/office/officeart/2005/8/layout/architecture"/>
    <dgm:cxn modelId="{8D2F79A1-2BD1-432A-A253-40160E130F21}" type="presParOf" srcId="{932ACDE9-E698-4FA2-B0D0-3E387CF189F1}" destId="{0CDB0779-4245-4079-A740-AC1B767B5C2B}" srcOrd="0" destOrd="0" presId="urn:microsoft.com/office/officeart/2005/8/layout/architecture"/>
    <dgm:cxn modelId="{3008A1F9-F015-47FE-B50B-AA1CB453906C}" type="presParOf" srcId="{0CDB0779-4245-4079-A740-AC1B767B5C2B}" destId="{B715A5D4-08D8-4E64-88C6-011271DF88E7}" srcOrd="0" destOrd="0" presId="urn:microsoft.com/office/officeart/2005/8/layout/architecture"/>
    <dgm:cxn modelId="{4420EC05-6E03-4CA5-A5C2-A07C976CFEA1}" type="presParOf" srcId="{0CDB0779-4245-4079-A740-AC1B767B5C2B}" destId="{F237835F-D502-4B1E-B53B-0963CFE2547D}" srcOrd="1" destOrd="0" presId="urn:microsoft.com/office/officeart/2005/8/layout/architecture"/>
    <dgm:cxn modelId="{50A86347-0E36-48BA-8451-08D4FE029E4F}" type="presParOf" srcId="{932ACDE9-E698-4FA2-B0D0-3E387CF189F1}" destId="{D8E4CD77-4CF5-48DD-BA40-F196679EFA3D}" srcOrd="1" destOrd="0" presId="urn:microsoft.com/office/officeart/2005/8/layout/architecture"/>
    <dgm:cxn modelId="{5530618A-12DB-498A-8FD6-CEF56526F93E}" type="presParOf" srcId="{932ACDE9-E698-4FA2-B0D0-3E387CF189F1}" destId="{5A09A158-3651-45C2-82D9-5DF985AC7116}" srcOrd="2" destOrd="0" presId="urn:microsoft.com/office/officeart/2005/8/layout/architecture"/>
    <dgm:cxn modelId="{8DC619DC-3465-4983-BEDD-67B5E8A500CB}" type="presParOf" srcId="{5A09A158-3651-45C2-82D9-5DF985AC7116}" destId="{7343DA9B-98EE-4FBA-838B-4F820B324FDF}" srcOrd="0" destOrd="0" presId="urn:microsoft.com/office/officeart/2005/8/layout/architecture"/>
    <dgm:cxn modelId="{5794C637-3CC7-4BCD-84D7-EA7A53452DA4}" type="presParOf" srcId="{5A09A158-3651-45C2-82D9-5DF985AC7116}" destId="{E85CE880-2983-4D96-AB8F-68B1E0F6BBA4}" srcOrd="1" destOrd="0" presId="urn:microsoft.com/office/officeart/2005/8/layout/architecture"/>
    <dgm:cxn modelId="{869F2929-F1D7-4487-A8D1-3B36D80E536B}" type="presParOf" srcId="{932ACDE9-E698-4FA2-B0D0-3E387CF189F1}" destId="{6BCE3466-8F64-4C5D-A43C-4B3A6C19D348}" srcOrd="3" destOrd="0" presId="urn:microsoft.com/office/officeart/2005/8/layout/architecture"/>
    <dgm:cxn modelId="{EC8C38F0-CE6C-44E8-BDA0-498BC500423D}" type="presParOf" srcId="{932ACDE9-E698-4FA2-B0D0-3E387CF189F1}" destId="{E86B023D-3426-4054-A5EC-05B1BC8C885D}" srcOrd="4" destOrd="0" presId="urn:microsoft.com/office/officeart/2005/8/layout/architecture"/>
    <dgm:cxn modelId="{D29890DF-A11A-4249-AFDB-98CB68BD4760}" type="presParOf" srcId="{E86B023D-3426-4054-A5EC-05B1BC8C885D}" destId="{DAE33932-2FA0-453F-822C-3FF3FA6085D1}" srcOrd="0" destOrd="0" presId="urn:microsoft.com/office/officeart/2005/8/layout/architecture"/>
    <dgm:cxn modelId="{7F7C1CE5-20BC-407A-BCD3-E645A279640F}" type="presParOf" srcId="{E86B023D-3426-4054-A5EC-05B1BC8C885D}" destId="{B8F126FC-C402-4A7C-B807-DB801121A5A7}" srcOrd="1" destOrd="0" presId="urn:microsoft.com/office/officeart/2005/8/layout/architecture"/>
    <dgm:cxn modelId="{FD48A2BA-4906-498B-B0B6-DD7DC883D451}" type="presParOf" srcId="{932ACDE9-E698-4FA2-B0D0-3E387CF189F1}" destId="{5D95689B-8AD9-456C-9EA4-8DC65ED6DE6E}" srcOrd="5" destOrd="0" presId="urn:microsoft.com/office/officeart/2005/8/layout/architecture"/>
    <dgm:cxn modelId="{EB28263B-1A22-4F09-BEFA-B58D7796EC32}" type="presParOf" srcId="{932ACDE9-E698-4FA2-B0D0-3E387CF189F1}" destId="{42304A11-7510-4E6C-967A-6BA74858AFD8}" srcOrd="6" destOrd="0" presId="urn:microsoft.com/office/officeart/2005/8/layout/architecture"/>
    <dgm:cxn modelId="{0C10F9C2-485B-4F4C-8ED7-4AE8C3764C45}" type="presParOf" srcId="{42304A11-7510-4E6C-967A-6BA74858AFD8}" destId="{0A57EFBE-2DE8-4A61-AD91-D21DD1423A0A}" srcOrd="0" destOrd="0" presId="urn:microsoft.com/office/officeart/2005/8/layout/architecture"/>
    <dgm:cxn modelId="{A6F1C24B-0CE5-4279-B6A3-96D98D9AB980}" type="presParOf" srcId="{42304A11-7510-4E6C-967A-6BA74858AFD8}" destId="{DE7B81AC-7E89-42EF-B186-12C96CDCCC49}" srcOrd="1" destOrd="0" presId="urn:microsoft.com/office/officeart/2005/8/layout/architecture"/>
    <dgm:cxn modelId="{3D545329-3A70-4452-9E61-7B89C5FE104A}" type="presParOf" srcId="{932ACDE9-E698-4FA2-B0D0-3E387CF189F1}" destId="{5A2F7526-64A0-4B44-B1EF-76F23D0D49D0}" srcOrd="7" destOrd="0" presId="urn:microsoft.com/office/officeart/2005/8/layout/architecture"/>
    <dgm:cxn modelId="{BE862114-EE28-487C-81AE-3BC5C0061AA6}" type="presParOf" srcId="{932ACDE9-E698-4FA2-B0D0-3E387CF189F1}" destId="{61EE9DE5-4A50-4906-B96A-4F82E11D6ED6}" srcOrd="8" destOrd="0" presId="urn:microsoft.com/office/officeart/2005/8/layout/architecture"/>
    <dgm:cxn modelId="{01FC1380-5FFC-49C8-85E3-330A303CF5AB}" type="presParOf" srcId="{61EE9DE5-4A50-4906-B96A-4F82E11D6ED6}" destId="{0DB571A3-35F5-4432-B84D-BA0C06DC0C1F}" srcOrd="0" destOrd="0" presId="urn:microsoft.com/office/officeart/2005/8/layout/architecture"/>
    <dgm:cxn modelId="{0A20DC5A-0809-472A-AED8-C90E45A73B24}" type="presParOf" srcId="{61EE9DE5-4A50-4906-B96A-4F82E11D6ED6}" destId="{118AE640-D23F-4B9A-86AA-C0CFD8715F67}" srcOrd="1" destOrd="0" presId="urn:microsoft.com/office/officeart/2005/8/layout/architecture"/>
    <dgm:cxn modelId="{43C7D6F8-48E2-45A7-99ED-9569F85CCE53}" type="presParOf" srcId="{1E21ECA7-9282-400F-B67D-34597E8F0546}" destId="{6107C448-6B6E-414F-A919-AEA781F5B2D7}" srcOrd="1" destOrd="0" presId="urn:microsoft.com/office/officeart/2005/8/layout/architecture"/>
    <dgm:cxn modelId="{804A9865-42C2-4FB8-B252-360470E18392}" type="presParOf" srcId="{1E21ECA7-9282-400F-B67D-34597E8F0546}" destId="{9D5DEBA2-25D3-4E03-A89A-C034FF4C8DCF}" srcOrd="2" destOrd="0" presId="urn:microsoft.com/office/officeart/2005/8/layout/architecture"/>
    <dgm:cxn modelId="{6CC5A84C-6C5A-4F7D-B93E-33E737DA630F}" type="presParOf" srcId="{9D5DEBA2-25D3-4E03-A89A-C034FF4C8DCF}" destId="{3A016CB7-67CD-406D-83AC-3B793AEEE3CF}" srcOrd="0" destOrd="0" presId="urn:microsoft.com/office/officeart/2005/8/layout/architecture"/>
    <dgm:cxn modelId="{0BEF6890-C419-424E-94E1-D8D0EC0F0544}" type="presParOf" srcId="{9D5DEBA2-25D3-4E03-A89A-C034FF4C8DCF}" destId="{7DE77E64-43D2-4686-BC36-1D6B91B69F72}" srcOrd="1" destOrd="0" presId="urn:microsoft.com/office/officeart/2005/8/layout/architecture"/>
    <dgm:cxn modelId="{A58ED6BC-20E7-490B-AAC2-79388ADDB94A}" type="presParOf" srcId="{9D5DEBA2-25D3-4E03-A89A-C034FF4C8DCF}" destId="{47121C16-E2E8-4549-8448-9FC1B21EFD1D}" srcOrd="2" destOrd="0" presId="urn:microsoft.com/office/officeart/2005/8/layout/architecture"/>
    <dgm:cxn modelId="{E6A223C1-9460-42CB-8E9D-B502A2E91B0A}" type="presParOf" srcId="{47121C16-E2E8-4549-8448-9FC1B21EFD1D}" destId="{DA6145BC-42EA-404F-847B-3B4CFD9DAE2E}" srcOrd="0" destOrd="0" presId="urn:microsoft.com/office/officeart/2005/8/layout/architecture"/>
    <dgm:cxn modelId="{4A2FBC8C-7C37-47BA-8263-7C549DAFBE19}" type="presParOf" srcId="{DA6145BC-42EA-404F-847B-3B4CFD9DAE2E}" destId="{BE104F23-E53D-45E5-B07F-4199EC04E799}" srcOrd="0" destOrd="0" presId="urn:microsoft.com/office/officeart/2005/8/layout/architecture"/>
    <dgm:cxn modelId="{76E17A2D-7C43-4818-8497-20E2D279E270}" type="presParOf" srcId="{DA6145BC-42EA-404F-847B-3B4CFD9DAE2E}" destId="{0A807338-8D6C-47D8-B884-3CC011BA852C}" srcOrd="1" destOrd="0" presId="urn:microsoft.com/office/officeart/2005/8/layout/architectur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A04A0-8A7E-4C6D-B0AC-589C765CB1F6}" type="doc">
      <dgm:prSet loTypeId="urn:microsoft.com/office/officeart/2005/8/layout/architecture" loCatId="hierarchy" qsTypeId="urn:microsoft.com/office/officeart/2005/8/quickstyle/simple1" qsCatId="simple" csTypeId="urn:microsoft.com/office/officeart/2005/8/colors/accent6_2" csCatId="accent6" phldr="1"/>
      <dgm:spPr/>
      <dgm:t>
        <a:bodyPr/>
        <a:lstStyle/>
        <a:p>
          <a:endParaRPr lang="en-US"/>
        </a:p>
      </dgm:t>
    </dgm:pt>
    <dgm:pt modelId="{4D28F362-2C56-4EFE-A320-54A8FE19D744}">
      <dgm:prSet phldrT="[Text]" custT="1"/>
      <dgm:spPr/>
      <dgm:t>
        <a:bodyPr/>
        <a:lstStyle/>
        <a:p>
          <a:r>
            <a:rPr lang="en-US" sz="1100"/>
            <a:t>Enterprise Resource Planning (ERP)</a:t>
          </a:r>
        </a:p>
      </dgm:t>
    </dgm:pt>
    <dgm:pt modelId="{7A2658E7-178B-431D-8B9B-FF05F356FB4E}" type="parTrans" cxnId="{9361E385-90C2-4028-984A-724E3826F823}">
      <dgm:prSet/>
      <dgm:spPr/>
      <dgm:t>
        <a:bodyPr/>
        <a:lstStyle/>
        <a:p>
          <a:endParaRPr lang="en-US" sz="1100"/>
        </a:p>
      </dgm:t>
    </dgm:pt>
    <dgm:pt modelId="{A72E4732-C88F-4415-9429-8C1793CD5580}" type="sibTrans" cxnId="{9361E385-90C2-4028-984A-724E3826F823}">
      <dgm:prSet/>
      <dgm:spPr/>
      <dgm:t>
        <a:bodyPr/>
        <a:lstStyle/>
        <a:p>
          <a:endParaRPr lang="en-US" sz="1100"/>
        </a:p>
      </dgm:t>
    </dgm:pt>
    <dgm:pt modelId="{56533C65-7B64-4782-8478-4304F98623DF}">
      <dgm:prSet phldrT="[Text]" custT="1"/>
      <dgm:spPr/>
      <dgm:t>
        <a:bodyPr/>
        <a:lstStyle/>
        <a:p>
          <a:r>
            <a:rPr lang="en-US" sz="1100"/>
            <a:t>Finance &amp; Accounting Systems</a:t>
          </a:r>
        </a:p>
      </dgm:t>
    </dgm:pt>
    <dgm:pt modelId="{3BACF4FB-4276-4375-8C42-E07CBFFF27D3}" type="parTrans" cxnId="{605D3C2A-5294-4A0E-B2E8-1ED7E53AEC13}">
      <dgm:prSet/>
      <dgm:spPr/>
      <dgm:t>
        <a:bodyPr/>
        <a:lstStyle/>
        <a:p>
          <a:endParaRPr lang="en-US" sz="1100"/>
        </a:p>
      </dgm:t>
    </dgm:pt>
    <dgm:pt modelId="{4526FFA6-950A-4710-84ED-A566130FE432}" type="sibTrans" cxnId="{605D3C2A-5294-4A0E-B2E8-1ED7E53AEC13}">
      <dgm:prSet/>
      <dgm:spPr/>
      <dgm:t>
        <a:bodyPr/>
        <a:lstStyle/>
        <a:p>
          <a:endParaRPr lang="en-US" sz="1100"/>
        </a:p>
      </dgm:t>
    </dgm:pt>
    <dgm:pt modelId="{4A3A9ED7-6AB0-42EB-952C-7057949BC03B}">
      <dgm:prSet phldrT="[Text]" custT="1"/>
      <dgm:spPr/>
      <dgm:t>
        <a:bodyPr/>
        <a:lstStyle/>
        <a:p>
          <a:r>
            <a:rPr lang="en-US" sz="1100"/>
            <a:t>Warehouse Management</a:t>
          </a:r>
        </a:p>
      </dgm:t>
    </dgm:pt>
    <dgm:pt modelId="{01302A81-2E68-4072-84B1-5BFF5E31AF7F}" type="parTrans" cxnId="{B32D061E-AF56-4D1A-A1E3-5E489F87A7D0}">
      <dgm:prSet/>
      <dgm:spPr/>
      <dgm:t>
        <a:bodyPr/>
        <a:lstStyle/>
        <a:p>
          <a:endParaRPr lang="en-US" sz="1100"/>
        </a:p>
      </dgm:t>
    </dgm:pt>
    <dgm:pt modelId="{72774E1F-427F-4428-AACE-0F94BD0FB9D7}" type="sibTrans" cxnId="{B32D061E-AF56-4D1A-A1E3-5E489F87A7D0}">
      <dgm:prSet/>
      <dgm:spPr/>
      <dgm:t>
        <a:bodyPr/>
        <a:lstStyle/>
        <a:p>
          <a:endParaRPr lang="en-US" sz="1100"/>
        </a:p>
      </dgm:t>
    </dgm:pt>
    <dgm:pt modelId="{3196AE86-DEDB-4052-8AAC-A0A269B0AAE6}">
      <dgm:prSet phldrT="[Text]" custT="1"/>
      <dgm:spPr/>
      <dgm:t>
        <a:bodyPr/>
        <a:lstStyle/>
        <a:p>
          <a:r>
            <a:rPr lang="en-US" sz="1100"/>
            <a:t>Customer Relationship Mgmt</a:t>
          </a:r>
        </a:p>
      </dgm:t>
    </dgm:pt>
    <dgm:pt modelId="{DC50AA8D-6803-4331-9C58-69EE2CAC3440}" type="parTrans" cxnId="{8C71B36A-62C0-4873-A076-812F7CCA4DBE}">
      <dgm:prSet/>
      <dgm:spPr/>
      <dgm:t>
        <a:bodyPr/>
        <a:lstStyle/>
        <a:p>
          <a:endParaRPr lang="en-US" sz="1100"/>
        </a:p>
      </dgm:t>
    </dgm:pt>
    <dgm:pt modelId="{61CAACB5-D0D1-46E1-9312-0329455EEC09}" type="sibTrans" cxnId="{8C71B36A-62C0-4873-A076-812F7CCA4DBE}">
      <dgm:prSet/>
      <dgm:spPr/>
      <dgm:t>
        <a:bodyPr/>
        <a:lstStyle/>
        <a:p>
          <a:endParaRPr lang="en-US" sz="1100"/>
        </a:p>
      </dgm:t>
    </dgm:pt>
    <dgm:pt modelId="{2A1AD2A4-961B-4206-AFB4-A7786342049A}">
      <dgm:prSet phldrT="[Text]" custT="1"/>
      <dgm:spPr/>
      <dgm:t>
        <a:bodyPr/>
        <a:lstStyle/>
        <a:p>
          <a:r>
            <a:rPr lang="en-US" sz="1100" dirty="0"/>
            <a:t>Human Capital </a:t>
          </a:r>
          <a:r>
            <a:rPr lang="en-US" sz="1100" dirty="0" err="1"/>
            <a:t>Mgmt</a:t>
          </a:r>
          <a:endParaRPr lang="en-US" sz="1100" dirty="0"/>
        </a:p>
      </dgm:t>
    </dgm:pt>
    <dgm:pt modelId="{70F180B9-19B6-461B-A322-55A7AD790D8A}" type="parTrans" cxnId="{14C6DF45-DF09-449D-AA21-567436820D07}">
      <dgm:prSet/>
      <dgm:spPr/>
      <dgm:t>
        <a:bodyPr/>
        <a:lstStyle/>
        <a:p>
          <a:endParaRPr lang="en-US" sz="1100"/>
        </a:p>
      </dgm:t>
    </dgm:pt>
    <dgm:pt modelId="{13473A83-E1E3-4243-BE8F-E146DAFCF469}" type="sibTrans" cxnId="{14C6DF45-DF09-449D-AA21-567436820D07}">
      <dgm:prSet/>
      <dgm:spPr/>
      <dgm:t>
        <a:bodyPr/>
        <a:lstStyle/>
        <a:p>
          <a:endParaRPr lang="en-US" sz="1100"/>
        </a:p>
      </dgm:t>
    </dgm:pt>
    <dgm:pt modelId="{3AC84C73-9980-4842-8BB0-9AEB5BB3EF0E}">
      <dgm:prSet phldrT="[Text]" custT="1"/>
      <dgm:spPr/>
      <dgm:t>
        <a:bodyPr/>
        <a:lstStyle/>
        <a:p>
          <a:r>
            <a:rPr lang="en-US" sz="1200"/>
            <a:t>Point-of-Sale Systems</a:t>
          </a:r>
        </a:p>
      </dgm:t>
    </dgm:pt>
    <dgm:pt modelId="{0E193008-59ED-4A0F-B2D9-5BAA58B24839}" type="parTrans" cxnId="{49F844BA-60B3-41C0-8580-044800F51A75}">
      <dgm:prSet/>
      <dgm:spPr/>
      <dgm:t>
        <a:bodyPr/>
        <a:lstStyle/>
        <a:p>
          <a:endParaRPr lang="en-US" sz="1100"/>
        </a:p>
      </dgm:t>
    </dgm:pt>
    <dgm:pt modelId="{6FA71BF3-B52D-4623-AC0F-2452F6BF6C10}" type="sibTrans" cxnId="{49F844BA-60B3-41C0-8580-044800F51A75}">
      <dgm:prSet/>
      <dgm:spPr/>
      <dgm:t>
        <a:bodyPr/>
        <a:lstStyle/>
        <a:p>
          <a:endParaRPr lang="en-US" sz="1100"/>
        </a:p>
      </dgm:t>
    </dgm:pt>
    <dgm:pt modelId="{534A3F45-F5BE-4C6E-B351-17658B66CD73}">
      <dgm:prSet phldrT="[Text]" custT="1"/>
      <dgm:spPr/>
      <dgm:t>
        <a:bodyPr/>
        <a:lstStyle/>
        <a:p>
          <a:r>
            <a:rPr lang="en-US" sz="1100"/>
            <a:t>Logistics</a:t>
          </a:r>
        </a:p>
      </dgm:t>
    </dgm:pt>
    <dgm:pt modelId="{9DC5967D-DCCB-4DE2-8917-2FCC52C30610}" type="parTrans" cxnId="{7B3D104F-0ACE-482B-B47E-1092EDE3AF1E}">
      <dgm:prSet/>
      <dgm:spPr/>
      <dgm:t>
        <a:bodyPr/>
        <a:lstStyle/>
        <a:p>
          <a:endParaRPr lang="en-US" sz="1100"/>
        </a:p>
      </dgm:t>
    </dgm:pt>
    <dgm:pt modelId="{D363D0D3-DDC5-4ADA-9C6B-2BC70794A7FF}" type="sibTrans" cxnId="{7B3D104F-0ACE-482B-B47E-1092EDE3AF1E}">
      <dgm:prSet/>
      <dgm:spPr/>
      <dgm:t>
        <a:bodyPr/>
        <a:lstStyle/>
        <a:p>
          <a:endParaRPr lang="en-US" sz="1100"/>
        </a:p>
      </dgm:t>
    </dgm:pt>
    <dgm:pt modelId="{2506CCCF-6172-4DDF-98A6-F3F32EF18B60}">
      <dgm:prSet phldrT="[Text]" custT="1"/>
      <dgm:spPr/>
      <dgm:t>
        <a:bodyPr/>
        <a:lstStyle/>
        <a:p>
          <a:r>
            <a:rPr lang="en-US" sz="1100"/>
            <a:t>Manufacturing Execution</a:t>
          </a:r>
        </a:p>
        <a:p>
          <a:r>
            <a:rPr lang="en-US" sz="1100"/>
            <a:t>System</a:t>
          </a:r>
        </a:p>
      </dgm:t>
    </dgm:pt>
    <dgm:pt modelId="{DBF35189-C712-4C56-B8EC-81855B40FA5E}" type="parTrans" cxnId="{F3242229-CB82-442F-A960-78FCB544FCA6}">
      <dgm:prSet/>
      <dgm:spPr/>
      <dgm:t>
        <a:bodyPr/>
        <a:lstStyle/>
        <a:p>
          <a:endParaRPr lang="en-US" sz="1100"/>
        </a:p>
      </dgm:t>
    </dgm:pt>
    <dgm:pt modelId="{84C518AC-3820-40D7-84F1-B1B932F26E8E}" type="sibTrans" cxnId="{F3242229-CB82-442F-A960-78FCB544FCA6}">
      <dgm:prSet/>
      <dgm:spPr/>
      <dgm:t>
        <a:bodyPr/>
        <a:lstStyle/>
        <a:p>
          <a:endParaRPr lang="en-US" sz="1100"/>
        </a:p>
      </dgm:t>
    </dgm:pt>
    <dgm:pt modelId="{9B832855-E6D9-43A5-90E4-DC71F30BB151}">
      <dgm:prSet phldrT="[Text]" custT="1"/>
      <dgm:spPr/>
      <dgm:t>
        <a:bodyPr/>
        <a:lstStyle/>
        <a:p>
          <a:r>
            <a:rPr lang="en-US" sz="1100"/>
            <a:t>E-Commerce Platform</a:t>
          </a:r>
        </a:p>
      </dgm:t>
    </dgm:pt>
    <dgm:pt modelId="{E947395A-021C-4036-8459-714C75727761}" type="parTrans" cxnId="{C5B6DCBA-A4CE-4B19-BF4A-7F40CDBBD44D}">
      <dgm:prSet/>
      <dgm:spPr/>
      <dgm:t>
        <a:bodyPr/>
        <a:lstStyle/>
        <a:p>
          <a:endParaRPr lang="en-US" sz="1100"/>
        </a:p>
      </dgm:t>
    </dgm:pt>
    <dgm:pt modelId="{FC590068-9190-453D-A8CD-7D20C234A19F}" type="sibTrans" cxnId="{C5B6DCBA-A4CE-4B19-BF4A-7F40CDBBD44D}">
      <dgm:prSet/>
      <dgm:spPr/>
      <dgm:t>
        <a:bodyPr/>
        <a:lstStyle/>
        <a:p>
          <a:endParaRPr lang="en-US" sz="1100"/>
        </a:p>
      </dgm:t>
    </dgm:pt>
    <dgm:pt modelId="{6845F535-81B7-4197-84EA-F5AEC3C59419}" type="pres">
      <dgm:prSet presAssocID="{38DA04A0-8A7E-4C6D-B0AC-589C765CB1F6}" presName="Name0" presStyleCnt="0">
        <dgm:presLayoutVars>
          <dgm:chPref val="1"/>
          <dgm:dir/>
          <dgm:animOne val="branch"/>
          <dgm:animLvl val="lvl"/>
          <dgm:resizeHandles/>
        </dgm:presLayoutVars>
      </dgm:prSet>
      <dgm:spPr/>
    </dgm:pt>
    <dgm:pt modelId="{BB1B54D4-340C-46A0-B0DA-E072BA95731F}" type="pres">
      <dgm:prSet presAssocID="{4D28F362-2C56-4EFE-A320-54A8FE19D744}" presName="vertOne" presStyleCnt="0"/>
      <dgm:spPr/>
    </dgm:pt>
    <dgm:pt modelId="{78B67AF3-2E6A-4EB9-B9AF-7B67A474DE7E}" type="pres">
      <dgm:prSet presAssocID="{4D28F362-2C56-4EFE-A320-54A8FE19D744}" presName="txOne" presStyleLbl="node0" presStyleIdx="0" presStyleCnt="1" custLinFactNeighborY="37969">
        <dgm:presLayoutVars>
          <dgm:chPref val="3"/>
        </dgm:presLayoutVars>
      </dgm:prSet>
      <dgm:spPr/>
    </dgm:pt>
    <dgm:pt modelId="{BE359A34-499C-4021-A714-1C2194A32C78}" type="pres">
      <dgm:prSet presAssocID="{4D28F362-2C56-4EFE-A320-54A8FE19D744}" presName="parTransOne" presStyleCnt="0"/>
      <dgm:spPr/>
    </dgm:pt>
    <dgm:pt modelId="{1E21ECA7-9282-400F-B67D-34597E8F0546}" type="pres">
      <dgm:prSet presAssocID="{4D28F362-2C56-4EFE-A320-54A8FE19D744}" presName="horzOne" presStyleCnt="0"/>
      <dgm:spPr/>
    </dgm:pt>
    <dgm:pt modelId="{56FB2EA7-9D5D-4A67-A7B1-CA83DD2DDA4A}" type="pres">
      <dgm:prSet presAssocID="{56533C65-7B64-4782-8478-4304F98623DF}" presName="vertTwo" presStyleCnt="0"/>
      <dgm:spPr/>
    </dgm:pt>
    <dgm:pt modelId="{C81894F7-4751-4A09-9772-CCF7928D12DA}" type="pres">
      <dgm:prSet presAssocID="{56533C65-7B64-4782-8478-4304F98623DF}" presName="txTwo" presStyleLbl="node2" presStyleIdx="0" presStyleCnt="2" custLinFactNeighborX="-2074" custLinFactNeighborY="70028">
        <dgm:presLayoutVars>
          <dgm:chPref val="3"/>
        </dgm:presLayoutVars>
      </dgm:prSet>
      <dgm:spPr/>
    </dgm:pt>
    <dgm:pt modelId="{C1EEE8FC-056A-4298-9CF5-4FA395D8784A}" type="pres">
      <dgm:prSet presAssocID="{56533C65-7B64-4782-8478-4304F98623DF}" presName="parTransTwo" presStyleCnt="0"/>
      <dgm:spPr/>
    </dgm:pt>
    <dgm:pt modelId="{932ACDE9-E698-4FA2-B0D0-3E387CF189F1}" type="pres">
      <dgm:prSet presAssocID="{56533C65-7B64-4782-8478-4304F98623DF}" presName="horzTwo" presStyleCnt="0"/>
      <dgm:spPr/>
    </dgm:pt>
    <dgm:pt modelId="{0CDB0779-4245-4079-A740-AC1B767B5C2B}" type="pres">
      <dgm:prSet presAssocID="{4A3A9ED7-6AB0-42EB-952C-7057949BC03B}" presName="vertThree" presStyleCnt="0"/>
      <dgm:spPr/>
    </dgm:pt>
    <dgm:pt modelId="{B715A5D4-08D8-4E64-88C6-011271DF88E7}" type="pres">
      <dgm:prSet presAssocID="{4A3A9ED7-6AB0-42EB-952C-7057949BC03B}" presName="txThree" presStyleLbl="node3" presStyleIdx="0" presStyleCnt="6">
        <dgm:presLayoutVars>
          <dgm:chPref val="3"/>
        </dgm:presLayoutVars>
      </dgm:prSet>
      <dgm:spPr/>
    </dgm:pt>
    <dgm:pt modelId="{F237835F-D502-4B1E-B53B-0963CFE2547D}" type="pres">
      <dgm:prSet presAssocID="{4A3A9ED7-6AB0-42EB-952C-7057949BC03B}" presName="horzThree" presStyleCnt="0"/>
      <dgm:spPr/>
    </dgm:pt>
    <dgm:pt modelId="{D8E4CD77-4CF5-48DD-BA40-F196679EFA3D}" type="pres">
      <dgm:prSet presAssocID="{72774E1F-427F-4428-AACE-0F94BD0FB9D7}" presName="sibSpaceThree" presStyleCnt="0"/>
      <dgm:spPr/>
    </dgm:pt>
    <dgm:pt modelId="{5A09A158-3651-45C2-82D9-5DF985AC7116}" type="pres">
      <dgm:prSet presAssocID="{534A3F45-F5BE-4C6E-B351-17658B66CD73}" presName="vertThree" presStyleCnt="0"/>
      <dgm:spPr/>
    </dgm:pt>
    <dgm:pt modelId="{7343DA9B-98EE-4FBA-838B-4F820B324FDF}" type="pres">
      <dgm:prSet presAssocID="{534A3F45-F5BE-4C6E-B351-17658B66CD73}" presName="txThree" presStyleLbl="node3" presStyleIdx="1" presStyleCnt="6">
        <dgm:presLayoutVars>
          <dgm:chPref val="3"/>
        </dgm:presLayoutVars>
      </dgm:prSet>
      <dgm:spPr/>
    </dgm:pt>
    <dgm:pt modelId="{E85CE880-2983-4D96-AB8F-68B1E0F6BBA4}" type="pres">
      <dgm:prSet presAssocID="{534A3F45-F5BE-4C6E-B351-17658B66CD73}" presName="horzThree" presStyleCnt="0"/>
      <dgm:spPr/>
    </dgm:pt>
    <dgm:pt modelId="{6BCE3466-8F64-4C5D-A43C-4B3A6C19D348}" type="pres">
      <dgm:prSet presAssocID="{D363D0D3-DDC5-4ADA-9C6B-2BC70794A7FF}" presName="sibSpaceThree" presStyleCnt="0"/>
      <dgm:spPr/>
    </dgm:pt>
    <dgm:pt modelId="{E86B023D-3426-4054-A5EC-05B1BC8C885D}" type="pres">
      <dgm:prSet presAssocID="{3196AE86-DEDB-4052-8AAC-A0A269B0AAE6}" presName="vertThree" presStyleCnt="0"/>
      <dgm:spPr/>
    </dgm:pt>
    <dgm:pt modelId="{DAE33932-2FA0-453F-822C-3FF3FA6085D1}" type="pres">
      <dgm:prSet presAssocID="{3196AE86-DEDB-4052-8AAC-A0A269B0AAE6}" presName="txThree" presStyleLbl="node3" presStyleIdx="2" presStyleCnt="6">
        <dgm:presLayoutVars>
          <dgm:chPref val="3"/>
        </dgm:presLayoutVars>
      </dgm:prSet>
      <dgm:spPr/>
    </dgm:pt>
    <dgm:pt modelId="{B8F126FC-C402-4A7C-B807-DB801121A5A7}" type="pres">
      <dgm:prSet presAssocID="{3196AE86-DEDB-4052-8AAC-A0A269B0AAE6}" presName="horzThree" presStyleCnt="0"/>
      <dgm:spPr/>
    </dgm:pt>
    <dgm:pt modelId="{5D95689B-8AD9-456C-9EA4-8DC65ED6DE6E}" type="pres">
      <dgm:prSet presAssocID="{61CAACB5-D0D1-46E1-9312-0329455EEC09}" presName="sibSpaceThree" presStyleCnt="0"/>
      <dgm:spPr/>
    </dgm:pt>
    <dgm:pt modelId="{42304A11-7510-4E6C-967A-6BA74858AFD8}" type="pres">
      <dgm:prSet presAssocID="{2506CCCF-6172-4DDF-98A6-F3F32EF18B60}" presName="vertThree" presStyleCnt="0"/>
      <dgm:spPr/>
    </dgm:pt>
    <dgm:pt modelId="{0A57EFBE-2DE8-4A61-AD91-D21DD1423A0A}" type="pres">
      <dgm:prSet presAssocID="{2506CCCF-6172-4DDF-98A6-F3F32EF18B60}" presName="txThree" presStyleLbl="node3" presStyleIdx="3" presStyleCnt="6">
        <dgm:presLayoutVars>
          <dgm:chPref val="3"/>
        </dgm:presLayoutVars>
      </dgm:prSet>
      <dgm:spPr/>
    </dgm:pt>
    <dgm:pt modelId="{DE7B81AC-7E89-42EF-B186-12C96CDCCC49}" type="pres">
      <dgm:prSet presAssocID="{2506CCCF-6172-4DDF-98A6-F3F32EF18B60}" presName="horzThree" presStyleCnt="0"/>
      <dgm:spPr/>
    </dgm:pt>
    <dgm:pt modelId="{5A2F7526-64A0-4B44-B1EF-76F23D0D49D0}" type="pres">
      <dgm:prSet presAssocID="{84C518AC-3820-40D7-84F1-B1B932F26E8E}" presName="sibSpaceThree" presStyleCnt="0"/>
      <dgm:spPr/>
    </dgm:pt>
    <dgm:pt modelId="{61EE9DE5-4A50-4906-B96A-4F82E11D6ED6}" type="pres">
      <dgm:prSet presAssocID="{9B832855-E6D9-43A5-90E4-DC71F30BB151}" presName="vertThree" presStyleCnt="0"/>
      <dgm:spPr/>
    </dgm:pt>
    <dgm:pt modelId="{0DB571A3-35F5-4432-B84D-BA0C06DC0C1F}" type="pres">
      <dgm:prSet presAssocID="{9B832855-E6D9-43A5-90E4-DC71F30BB151}" presName="txThree" presStyleLbl="node3" presStyleIdx="4" presStyleCnt="6">
        <dgm:presLayoutVars>
          <dgm:chPref val="3"/>
        </dgm:presLayoutVars>
      </dgm:prSet>
      <dgm:spPr/>
    </dgm:pt>
    <dgm:pt modelId="{118AE640-D23F-4B9A-86AA-C0CFD8715F67}" type="pres">
      <dgm:prSet presAssocID="{9B832855-E6D9-43A5-90E4-DC71F30BB151}" presName="horzThree" presStyleCnt="0"/>
      <dgm:spPr/>
    </dgm:pt>
    <dgm:pt modelId="{6107C448-6B6E-414F-A919-AEA781F5B2D7}" type="pres">
      <dgm:prSet presAssocID="{4526FFA6-950A-4710-84ED-A566130FE432}" presName="sibSpaceTwo" presStyleCnt="0"/>
      <dgm:spPr/>
    </dgm:pt>
    <dgm:pt modelId="{9D5DEBA2-25D3-4E03-A89A-C034FF4C8DCF}" type="pres">
      <dgm:prSet presAssocID="{2A1AD2A4-961B-4206-AFB4-A7786342049A}" presName="vertTwo" presStyleCnt="0"/>
      <dgm:spPr/>
    </dgm:pt>
    <dgm:pt modelId="{3A016CB7-67CD-406D-83AC-3B793AEEE3CF}" type="pres">
      <dgm:prSet presAssocID="{2A1AD2A4-961B-4206-AFB4-A7786342049A}" presName="txTwo" presStyleLbl="node2" presStyleIdx="1" presStyleCnt="2" custLinFactNeighborY="-18120">
        <dgm:presLayoutVars>
          <dgm:chPref val="3"/>
        </dgm:presLayoutVars>
      </dgm:prSet>
      <dgm:spPr/>
    </dgm:pt>
    <dgm:pt modelId="{7DE77E64-43D2-4686-BC36-1D6B91B69F72}" type="pres">
      <dgm:prSet presAssocID="{2A1AD2A4-961B-4206-AFB4-A7786342049A}" presName="parTransTwo" presStyleCnt="0"/>
      <dgm:spPr/>
    </dgm:pt>
    <dgm:pt modelId="{47121C16-E2E8-4549-8448-9FC1B21EFD1D}" type="pres">
      <dgm:prSet presAssocID="{2A1AD2A4-961B-4206-AFB4-A7786342049A}" presName="horzTwo" presStyleCnt="0"/>
      <dgm:spPr/>
    </dgm:pt>
    <dgm:pt modelId="{DA6145BC-42EA-404F-847B-3B4CFD9DAE2E}" type="pres">
      <dgm:prSet presAssocID="{3AC84C73-9980-4842-8BB0-9AEB5BB3EF0E}" presName="vertThree" presStyleCnt="0"/>
      <dgm:spPr/>
    </dgm:pt>
    <dgm:pt modelId="{BE104F23-E53D-45E5-B07F-4199EC04E799}" type="pres">
      <dgm:prSet presAssocID="{3AC84C73-9980-4842-8BB0-9AEB5BB3EF0E}" presName="txThree" presStyleLbl="node3" presStyleIdx="5" presStyleCnt="6">
        <dgm:presLayoutVars>
          <dgm:chPref val="3"/>
        </dgm:presLayoutVars>
      </dgm:prSet>
      <dgm:spPr/>
    </dgm:pt>
    <dgm:pt modelId="{0A807338-8D6C-47D8-B884-3CC011BA852C}" type="pres">
      <dgm:prSet presAssocID="{3AC84C73-9980-4842-8BB0-9AEB5BB3EF0E}" presName="horzThree" presStyleCnt="0"/>
      <dgm:spPr/>
    </dgm:pt>
  </dgm:ptLst>
  <dgm:cxnLst>
    <dgm:cxn modelId="{B32D061E-AF56-4D1A-A1E3-5E489F87A7D0}" srcId="{56533C65-7B64-4782-8478-4304F98623DF}" destId="{4A3A9ED7-6AB0-42EB-952C-7057949BC03B}" srcOrd="0" destOrd="0" parTransId="{01302A81-2E68-4072-84B1-5BFF5E31AF7F}" sibTransId="{72774E1F-427F-4428-AACE-0F94BD0FB9D7}"/>
    <dgm:cxn modelId="{F3242229-CB82-442F-A960-78FCB544FCA6}" srcId="{56533C65-7B64-4782-8478-4304F98623DF}" destId="{2506CCCF-6172-4DDF-98A6-F3F32EF18B60}" srcOrd="3" destOrd="0" parTransId="{DBF35189-C712-4C56-B8EC-81855B40FA5E}" sibTransId="{84C518AC-3820-40D7-84F1-B1B932F26E8E}"/>
    <dgm:cxn modelId="{605D3C2A-5294-4A0E-B2E8-1ED7E53AEC13}" srcId="{4D28F362-2C56-4EFE-A320-54A8FE19D744}" destId="{56533C65-7B64-4782-8478-4304F98623DF}" srcOrd="0" destOrd="0" parTransId="{3BACF4FB-4276-4375-8C42-E07CBFFF27D3}" sibTransId="{4526FFA6-950A-4710-84ED-A566130FE432}"/>
    <dgm:cxn modelId="{0EC4D134-00B7-49BF-9304-E6F627F09686}" type="presOf" srcId="{9B832855-E6D9-43A5-90E4-DC71F30BB151}" destId="{0DB571A3-35F5-4432-B84D-BA0C06DC0C1F}" srcOrd="0" destOrd="0" presId="urn:microsoft.com/office/officeart/2005/8/layout/architecture"/>
    <dgm:cxn modelId="{14C6DF45-DF09-449D-AA21-567436820D07}" srcId="{4D28F362-2C56-4EFE-A320-54A8FE19D744}" destId="{2A1AD2A4-961B-4206-AFB4-A7786342049A}" srcOrd="1" destOrd="0" parTransId="{70F180B9-19B6-461B-A322-55A7AD790D8A}" sibTransId="{13473A83-E1E3-4243-BE8F-E146DAFCF469}"/>
    <dgm:cxn modelId="{8C71B36A-62C0-4873-A076-812F7CCA4DBE}" srcId="{56533C65-7B64-4782-8478-4304F98623DF}" destId="{3196AE86-DEDB-4052-8AAC-A0A269B0AAE6}" srcOrd="2" destOrd="0" parTransId="{DC50AA8D-6803-4331-9C58-69EE2CAC3440}" sibTransId="{61CAACB5-D0D1-46E1-9312-0329455EEC09}"/>
    <dgm:cxn modelId="{178FFF6A-8307-4229-B0CE-C608EDE7A9FB}" type="presOf" srcId="{4D28F362-2C56-4EFE-A320-54A8FE19D744}" destId="{78B67AF3-2E6A-4EB9-B9AF-7B67A474DE7E}" srcOrd="0" destOrd="0" presId="urn:microsoft.com/office/officeart/2005/8/layout/architecture"/>
    <dgm:cxn modelId="{AEFA9C6C-F1B0-47FA-9D63-1F908578E15E}" type="presOf" srcId="{2A1AD2A4-961B-4206-AFB4-A7786342049A}" destId="{3A016CB7-67CD-406D-83AC-3B793AEEE3CF}" srcOrd="0" destOrd="0" presId="urn:microsoft.com/office/officeart/2005/8/layout/architecture"/>
    <dgm:cxn modelId="{391C726E-A1ED-44CE-944D-E81E9736DFF0}" type="presOf" srcId="{4A3A9ED7-6AB0-42EB-952C-7057949BC03B}" destId="{B715A5D4-08D8-4E64-88C6-011271DF88E7}" srcOrd="0" destOrd="0" presId="urn:microsoft.com/office/officeart/2005/8/layout/architecture"/>
    <dgm:cxn modelId="{7B3D104F-0ACE-482B-B47E-1092EDE3AF1E}" srcId="{56533C65-7B64-4782-8478-4304F98623DF}" destId="{534A3F45-F5BE-4C6E-B351-17658B66CD73}" srcOrd="1" destOrd="0" parTransId="{9DC5967D-DCCB-4DE2-8917-2FCC52C30610}" sibTransId="{D363D0D3-DDC5-4ADA-9C6B-2BC70794A7FF}"/>
    <dgm:cxn modelId="{E234C051-A6BA-494D-AE90-69345C9B3E27}" type="presOf" srcId="{56533C65-7B64-4782-8478-4304F98623DF}" destId="{C81894F7-4751-4A09-9772-CCF7928D12DA}" srcOrd="0" destOrd="0" presId="urn:microsoft.com/office/officeart/2005/8/layout/architecture"/>
    <dgm:cxn modelId="{1B181876-BACD-411B-96C8-A92EF4BD8D56}" type="presOf" srcId="{3196AE86-DEDB-4052-8AAC-A0A269B0AAE6}" destId="{DAE33932-2FA0-453F-822C-3FF3FA6085D1}" srcOrd="0" destOrd="0" presId="urn:microsoft.com/office/officeart/2005/8/layout/architecture"/>
    <dgm:cxn modelId="{23AB2A7A-A3C8-41D4-B093-95A994CE4991}" type="presOf" srcId="{2506CCCF-6172-4DDF-98A6-F3F32EF18B60}" destId="{0A57EFBE-2DE8-4A61-AD91-D21DD1423A0A}" srcOrd="0" destOrd="0" presId="urn:microsoft.com/office/officeart/2005/8/layout/architecture"/>
    <dgm:cxn modelId="{9361E385-90C2-4028-984A-724E3826F823}" srcId="{38DA04A0-8A7E-4C6D-B0AC-589C765CB1F6}" destId="{4D28F362-2C56-4EFE-A320-54A8FE19D744}" srcOrd="0" destOrd="0" parTransId="{7A2658E7-178B-431D-8B9B-FF05F356FB4E}" sibTransId="{A72E4732-C88F-4415-9429-8C1793CD5580}"/>
    <dgm:cxn modelId="{73EB4C8E-5C14-4069-A784-7AF9C498D555}" type="presOf" srcId="{3AC84C73-9980-4842-8BB0-9AEB5BB3EF0E}" destId="{BE104F23-E53D-45E5-B07F-4199EC04E799}" srcOrd="0" destOrd="0" presId="urn:microsoft.com/office/officeart/2005/8/layout/architecture"/>
    <dgm:cxn modelId="{EE6660AC-3B3C-4383-B4C6-A3D9DB331D2F}" type="presOf" srcId="{38DA04A0-8A7E-4C6D-B0AC-589C765CB1F6}" destId="{6845F535-81B7-4197-84EA-F5AEC3C59419}" srcOrd="0" destOrd="0" presId="urn:microsoft.com/office/officeart/2005/8/layout/architecture"/>
    <dgm:cxn modelId="{49F844BA-60B3-41C0-8580-044800F51A75}" srcId="{2A1AD2A4-961B-4206-AFB4-A7786342049A}" destId="{3AC84C73-9980-4842-8BB0-9AEB5BB3EF0E}" srcOrd="0" destOrd="0" parTransId="{0E193008-59ED-4A0F-B2D9-5BAA58B24839}" sibTransId="{6FA71BF3-B52D-4623-AC0F-2452F6BF6C10}"/>
    <dgm:cxn modelId="{C5B6DCBA-A4CE-4B19-BF4A-7F40CDBBD44D}" srcId="{56533C65-7B64-4782-8478-4304F98623DF}" destId="{9B832855-E6D9-43A5-90E4-DC71F30BB151}" srcOrd="4" destOrd="0" parTransId="{E947395A-021C-4036-8459-714C75727761}" sibTransId="{FC590068-9190-453D-A8CD-7D20C234A19F}"/>
    <dgm:cxn modelId="{8F4B7DDD-BA18-4BE2-B1A0-53A8FB167516}" type="presOf" srcId="{534A3F45-F5BE-4C6E-B351-17658B66CD73}" destId="{7343DA9B-98EE-4FBA-838B-4F820B324FDF}" srcOrd="0" destOrd="0" presId="urn:microsoft.com/office/officeart/2005/8/layout/architecture"/>
    <dgm:cxn modelId="{B7D18121-67C6-4CB6-9BD2-2D46A288B4ED}" type="presParOf" srcId="{6845F535-81B7-4197-84EA-F5AEC3C59419}" destId="{BB1B54D4-340C-46A0-B0DA-E072BA95731F}" srcOrd="0" destOrd="0" presId="urn:microsoft.com/office/officeart/2005/8/layout/architecture"/>
    <dgm:cxn modelId="{F7B3EDB7-2BC3-4B7D-9650-BD7E4C46D120}" type="presParOf" srcId="{BB1B54D4-340C-46A0-B0DA-E072BA95731F}" destId="{78B67AF3-2E6A-4EB9-B9AF-7B67A474DE7E}" srcOrd="0" destOrd="0" presId="urn:microsoft.com/office/officeart/2005/8/layout/architecture"/>
    <dgm:cxn modelId="{463BB3AC-4473-4BED-8AFD-F26C0399657E}" type="presParOf" srcId="{BB1B54D4-340C-46A0-B0DA-E072BA95731F}" destId="{BE359A34-499C-4021-A714-1C2194A32C78}" srcOrd="1" destOrd="0" presId="urn:microsoft.com/office/officeart/2005/8/layout/architecture"/>
    <dgm:cxn modelId="{ACFEE4C8-91F5-491B-AB73-C6BAA0521382}" type="presParOf" srcId="{BB1B54D4-340C-46A0-B0DA-E072BA95731F}" destId="{1E21ECA7-9282-400F-B67D-34597E8F0546}" srcOrd="2" destOrd="0" presId="urn:microsoft.com/office/officeart/2005/8/layout/architecture"/>
    <dgm:cxn modelId="{3E8FFE42-8AB4-450C-BD75-E55B7F529986}" type="presParOf" srcId="{1E21ECA7-9282-400F-B67D-34597E8F0546}" destId="{56FB2EA7-9D5D-4A67-A7B1-CA83DD2DDA4A}" srcOrd="0" destOrd="0" presId="urn:microsoft.com/office/officeart/2005/8/layout/architecture"/>
    <dgm:cxn modelId="{C5D5E19F-0D81-424A-8C8D-C8979AF28B5B}" type="presParOf" srcId="{56FB2EA7-9D5D-4A67-A7B1-CA83DD2DDA4A}" destId="{C81894F7-4751-4A09-9772-CCF7928D12DA}" srcOrd="0" destOrd="0" presId="urn:microsoft.com/office/officeart/2005/8/layout/architecture"/>
    <dgm:cxn modelId="{6AECAC73-4C21-46CF-A95D-5330843D58D8}" type="presParOf" srcId="{56FB2EA7-9D5D-4A67-A7B1-CA83DD2DDA4A}" destId="{C1EEE8FC-056A-4298-9CF5-4FA395D8784A}" srcOrd="1" destOrd="0" presId="urn:microsoft.com/office/officeart/2005/8/layout/architecture"/>
    <dgm:cxn modelId="{6C8C53B6-4E8E-46BB-8119-9263D04CD354}" type="presParOf" srcId="{56FB2EA7-9D5D-4A67-A7B1-CA83DD2DDA4A}" destId="{932ACDE9-E698-4FA2-B0D0-3E387CF189F1}" srcOrd="2" destOrd="0" presId="urn:microsoft.com/office/officeart/2005/8/layout/architecture"/>
    <dgm:cxn modelId="{8D2F79A1-2BD1-432A-A253-40160E130F21}" type="presParOf" srcId="{932ACDE9-E698-4FA2-B0D0-3E387CF189F1}" destId="{0CDB0779-4245-4079-A740-AC1B767B5C2B}" srcOrd="0" destOrd="0" presId="urn:microsoft.com/office/officeart/2005/8/layout/architecture"/>
    <dgm:cxn modelId="{3008A1F9-F015-47FE-B50B-AA1CB453906C}" type="presParOf" srcId="{0CDB0779-4245-4079-A740-AC1B767B5C2B}" destId="{B715A5D4-08D8-4E64-88C6-011271DF88E7}" srcOrd="0" destOrd="0" presId="urn:microsoft.com/office/officeart/2005/8/layout/architecture"/>
    <dgm:cxn modelId="{4420EC05-6E03-4CA5-A5C2-A07C976CFEA1}" type="presParOf" srcId="{0CDB0779-4245-4079-A740-AC1B767B5C2B}" destId="{F237835F-D502-4B1E-B53B-0963CFE2547D}" srcOrd="1" destOrd="0" presId="urn:microsoft.com/office/officeart/2005/8/layout/architecture"/>
    <dgm:cxn modelId="{50A86347-0E36-48BA-8451-08D4FE029E4F}" type="presParOf" srcId="{932ACDE9-E698-4FA2-B0D0-3E387CF189F1}" destId="{D8E4CD77-4CF5-48DD-BA40-F196679EFA3D}" srcOrd="1" destOrd="0" presId="urn:microsoft.com/office/officeart/2005/8/layout/architecture"/>
    <dgm:cxn modelId="{5530618A-12DB-498A-8FD6-CEF56526F93E}" type="presParOf" srcId="{932ACDE9-E698-4FA2-B0D0-3E387CF189F1}" destId="{5A09A158-3651-45C2-82D9-5DF985AC7116}" srcOrd="2" destOrd="0" presId="urn:microsoft.com/office/officeart/2005/8/layout/architecture"/>
    <dgm:cxn modelId="{8DC619DC-3465-4983-BEDD-67B5E8A500CB}" type="presParOf" srcId="{5A09A158-3651-45C2-82D9-5DF985AC7116}" destId="{7343DA9B-98EE-4FBA-838B-4F820B324FDF}" srcOrd="0" destOrd="0" presId="urn:microsoft.com/office/officeart/2005/8/layout/architecture"/>
    <dgm:cxn modelId="{5794C637-3CC7-4BCD-84D7-EA7A53452DA4}" type="presParOf" srcId="{5A09A158-3651-45C2-82D9-5DF985AC7116}" destId="{E85CE880-2983-4D96-AB8F-68B1E0F6BBA4}" srcOrd="1" destOrd="0" presId="urn:microsoft.com/office/officeart/2005/8/layout/architecture"/>
    <dgm:cxn modelId="{869F2929-F1D7-4487-A8D1-3B36D80E536B}" type="presParOf" srcId="{932ACDE9-E698-4FA2-B0D0-3E387CF189F1}" destId="{6BCE3466-8F64-4C5D-A43C-4B3A6C19D348}" srcOrd="3" destOrd="0" presId="urn:microsoft.com/office/officeart/2005/8/layout/architecture"/>
    <dgm:cxn modelId="{EC8C38F0-CE6C-44E8-BDA0-498BC500423D}" type="presParOf" srcId="{932ACDE9-E698-4FA2-B0D0-3E387CF189F1}" destId="{E86B023D-3426-4054-A5EC-05B1BC8C885D}" srcOrd="4" destOrd="0" presId="urn:microsoft.com/office/officeart/2005/8/layout/architecture"/>
    <dgm:cxn modelId="{D29890DF-A11A-4249-AFDB-98CB68BD4760}" type="presParOf" srcId="{E86B023D-3426-4054-A5EC-05B1BC8C885D}" destId="{DAE33932-2FA0-453F-822C-3FF3FA6085D1}" srcOrd="0" destOrd="0" presId="urn:microsoft.com/office/officeart/2005/8/layout/architecture"/>
    <dgm:cxn modelId="{7F7C1CE5-20BC-407A-BCD3-E645A279640F}" type="presParOf" srcId="{E86B023D-3426-4054-A5EC-05B1BC8C885D}" destId="{B8F126FC-C402-4A7C-B807-DB801121A5A7}" srcOrd="1" destOrd="0" presId="urn:microsoft.com/office/officeart/2005/8/layout/architecture"/>
    <dgm:cxn modelId="{FD48A2BA-4906-498B-B0B6-DD7DC883D451}" type="presParOf" srcId="{932ACDE9-E698-4FA2-B0D0-3E387CF189F1}" destId="{5D95689B-8AD9-456C-9EA4-8DC65ED6DE6E}" srcOrd="5" destOrd="0" presId="urn:microsoft.com/office/officeart/2005/8/layout/architecture"/>
    <dgm:cxn modelId="{EB28263B-1A22-4F09-BEFA-B58D7796EC32}" type="presParOf" srcId="{932ACDE9-E698-4FA2-B0D0-3E387CF189F1}" destId="{42304A11-7510-4E6C-967A-6BA74858AFD8}" srcOrd="6" destOrd="0" presId="urn:microsoft.com/office/officeart/2005/8/layout/architecture"/>
    <dgm:cxn modelId="{0C10F9C2-485B-4F4C-8ED7-4AE8C3764C45}" type="presParOf" srcId="{42304A11-7510-4E6C-967A-6BA74858AFD8}" destId="{0A57EFBE-2DE8-4A61-AD91-D21DD1423A0A}" srcOrd="0" destOrd="0" presId="urn:microsoft.com/office/officeart/2005/8/layout/architecture"/>
    <dgm:cxn modelId="{A6F1C24B-0CE5-4279-B6A3-96D98D9AB980}" type="presParOf" srcId="{42304A11-7510-4E6C-967A-6BA74858AFD8}" destId="{DE7B81AC-7E89-42EF-B186-12C96CDCCC49}" srcOrd="1" destOrd="0" presId="urn:microsoft.com/office/officeart/2005/8/layout/architecture"/>
    <dgm:cxn modelId="{3D545329-3A70-4452-9E61-7B89C5FE104A}" type="presParOf" srcId="{932ACDE9-E698-4FA2-B0D0-3E387CF189F1}" destId="{5A2F7526-64A0-4B44-B1EF-76F23D0D49D0}" srcOrd="7" destOrd="0" presId="urn:microsoft.com/office/officeart/2005/8/layout/architecture"/>
    <dgm:cxn modelId="{BE862114-EE28-487C-81AE-3BC5C0061AA6}" type="presParOf" srcId="{932ACDE9-E698-4FA2-B0D0-3E387CF189F1}" destId="{61EE9DE5-4A50-4906-B96A-4F82E11D6ED6}" srcOrd="8" destOrd="0" presId="urn:microsoft.com/office/officeart/2005/8/layout/architecture"/>
    <dgm:cxn modelId="{01FC1380-5FFC-49C8-85E3-330A303CF5AB}" type="presParOf" srcId="{61EE9DE5-4A50-4906-B96A-4F82E11D6ED6}" destId="{0DB571A3-35F5-4432-B84D-BA0C06DC0C1F}" srcOrd="0" destOrd="0" presId="urn:microsoft.com/office/officeart/2005/8/layout/architecture"/>
    <dgm:cxn modelId="{0A20DC5A-0809-472A-AED8-C90E45A73B24}" type="presParOf" srcId="{61EE9DE5-4A50-4906-B96A-4F82E11D6ED6}" destId="{118AE640-D23F-4B9A-86AA-C0CFD8715F67}" srcOrd="1" destOrd="0" presId="urn:microsoft.com/office/officeart/2005/8/layout/architecture"/>
    <dgm:cxn modelId="{43C7D6F8-48E2-45A7-99ED-9569F85CCE53}" type="presParOf" srcId="{1E21ECA7-9282-400F-B67D-34597E8F0546}" destId="{6107C448-6B6E-414F-A919-AEA781F5B2D7}" srcOrd="1" destOrd="0" presId="urn:microsoft.com/office/officeart/2005/8/layout/architecture"/>
    <dgm:cxn modelId="{804A9865-42C2-4FB8-B252-360470E18392}" type="presParOf" srcId="{1E21ECA7-9282-400F-B67D-34597E8F0546}" destId="{9D5DEBA2-25D3-4E03-A89A-C034FF4C8DCF}" srcOrd="2" destOrd="0" presId="urn:microsoft.com/office/officeart/2005/8/layout/architecture"/>
    <dgm:cxn modelId="{6CC5A84C-6C5A-4F7D-B93E-33E737DA630F}" type="presParOf" srcId="{9D5DEBA2-25D3-4E03-A89A-C034FF4C8DCF}" destId="{3A016CB7-67CD-406D-83AC-3B793AEEE3CF}" srcOrd="0" destOrd="0" presId="urn:microsoft.com/office/officeart/2005/8/layout/architecture"/>
    <dgm:cxn modelId="{0BEF6890-C419-424E-94E1-D8D0EC0F0544}" type="presParOf" srcId="{9D5DEBA2-25D3-4E03-A89A-C034FF4C8DCF}" destId="{7DE77E64-43D2-4686-BC36-1D6B91B69F72}" srcOrd="1" destOrd="0" presId="urn:microsoft.com/office/officeart/2005/8/layout/architecture"/>
    <dgm:cxn modelId="{A58ED6BC-20E7-490B-AAC2-79388ADDB94A}" type="presParOf" srcId="{9D5DEBA2-25D3-4E03-A89A-C034FF4C8DCF}" destId="{47121C16-E2E8-4549-8448-9FC1B21EFD1D}" srcOrd="2" destOrd="0" presId="urn:microsoft.com/office/officeart/2005/8/layout/architecture"/>
    <dgm:cxn modelId="{E6A223C1-9460-42CB-8E9D-B502A2E91B0A}" type="presParOf" srcId="{47121C16-E2E8-4549-8448-9FC1B21EFD1D}" destId="{DA6145BC-42EA-404F-847B-3B4CFD9DAE2E}" srcOrd="0" destOrd="0" presId="urn:microsoft.com/office/officeart/2005/8/layout/architecture"/>
    <dgm:cxn modelId="{4A2FBC8C-7C37-47BA-8263-7C549DAFBE19}" type="presParOf" srcId="{DA6145BC-42EA-404F-847B-3B4CFD9DAE2E}" destId="{BE104F23-E53D-45E5-B07F-4199EC04E799}" srcOrd="0" destOrd="0" presId="urn:microsoft.com/office/officeart/2005/8/layout/architecture"/>
    <dgm:cxn modelId="{76E17A2D-7C43-4818-8497-20E2D279E270}" type="presParOf" srcId="{DA6145BC-42EA-404F-847B-3B4CFD9DAE2E}" destId="{0A807338-8D6C-47D8-B884-3CC011BA852C}" srcOrd="1" destOrd="0" presId="urn:microsoft.com/office/officeart/2005/8/layout/architecture"/>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E2759E-1A7B-43A6-B0EA-52EC1D27AC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9F78F4E-096D-4DFC-8AF4-40F281054153}">
      <dgm:prSet/>
      <dgm:spPr/>
      <dgm:t>
        <a:bodyPr/>
        <a:lstStyle/>
        <a:p>
          <a:r>
            <a:rPr lang="en-US" dirty="0"/>
            <a:t>Over 3,000+ Complimentary Prebuilt templates for many different Systems</a:t>
          </a:r>
        </a:p>
      </dgm:t>
    </dgm:pt>
    <dgm:pt modelId="{447A3B9D-5C9D-44B7-96B9-E3708FC4DC27}" type="parTrans" cxnId="{2832A374-D9C1-4326-AB3C-DDED4C6CDC08}">
      <dgm:prSet/>
      <dgm:spPr/>
      <dgm:t>
        <a:bodyPr/>
        <a:lstStyle/>
        <a:p>
          <a:endParaRPr lang="en-US"/>
        </a:p>
      </dgm:t>
    </dgm:pt>
    <dgm:pt modelId="{BE971E81-4BA2-428A-88B8-FCE14C8AA7EB}" type="sibTrans" cxnId="{2832A374-D9C1-4326-AB3C-DDED4C6CDC08}">
      <dgm:prSet/>
      <dgm:spPr/>
      <dgm:t>
        <a:bodyPr/>
        <a:lstStyle/>
        <a:p>
          <a:endParaRPr lang="en-US"/>
        </a:p>
      </dgm:t>
    </dgm:pt>
    <dgm:pt modelId="{B5356D36-ADB4-4AD6-84A8-EB1B11672578}">
      <dgm:prSet/>
      <dgm:spPr/>
      <dgm:t>
        <a:bodyPr/>
        <a:lstStyle/>
        <a:p>
          <a:r>
            <a:rPr lang="en-US"/>
            <a:t>Banking</a:t>
          </a:r>
        </a:p>
      </dgm:t>
    </dgm:pt>
    <dgm:pt modelId="{9879EA97-3066-45BD-940D-4C1DF3A8E689}" type="parTrans" cxnId="{BA65CAD8-3C87-4924-ACD1-FE201CDE3F29}">
      <dgm:prSet/>
      <dgm:spPr/>
      <dgm:t>
        <a:bodyPr/>
        <a:lstStyle/>
        <a:p>
          <a:endParaRPr lang="en-US"/>
        </a:p>
      </dgm:t>
    </dgm:pt>
    <dgm:pt modelId="{575E6FEA-568E-4E35-B4E3-2CFF2D1C050E}" type="sibTrans" cxnId="{BA65CAD8-3C87-4924-ACD1-FE201CDE3F29}">
      <dgm:prSet/>
      <dgm:spPr/>
      <dgm:t>
        <a:bodyPr/>
        <a:lstStyle/>
        <a:p>
          <a:endParaRPr lang="en-US"/>
        </a:p>
      </dgm:t>
    </dgm:pt>
    <dgm:pt modelId="{D6D3C734-F32F-4C31-BC59-0C914D02EC97}">
      <dgm:prSet/>
      <dgm:spPr/>
      <dgm:t>
        <a:bodyPr/>
        <a:lstStyle/>
        <a:p>
          <a:r>
            <a:rPr lang="en-US"/>
            <a:t>Healthcare</a:t>
          </a:r>
        </a:p>
      </dgm:t>
    </dgm:pt>
    <dgm:pt modelId="{483B8305-49FB-4A78-9FC6-6CB6200D0D60}" type="parTrans" cxnId="{C995F9CE-2F6E-45F4-96B3-F1D9EBB15A89}">
      <dgm:prSet/>
      <dgm:spPr/>
      <dgm:t>
        <a:bodyPr/>
        <a:lstStyle/>
        <a:p>
          <a:endParaRPr lang="en-US"/>
        </a:p>
      </dgm:t>
    </dgm:pt>
    <dgm:pt modelId="{FDE46E34-5B0F-4531-BAEB-A27A2CFB72E2}" type="sibTrans" cxnId="{C995F9CE-2F6E-45F4-96B3-F1D9EBB15A89}">
      <dgm:prSet/>
      <dgm:spPr/>
      <dgm:t>
        <a:bodyPr/>
        <a:lstStyle/>
        <a:p>
          <a:endParaRPr lang="en-US"/>
        </a:p>
      </dgm:t>
    </dgm:pt>
    <dgm:pt modelId="{7206EEDE-B597-4C1E-80D4-5FA15854E78C}">
      <dgm:prSet/>
      <dgm:spPr/>
      <dgm:t>
        <a:bodyPr/>
        <a:lstStyle/>
        <a:p>
          <a:r>
            <a:rPr lang="en-US"/>
            <a:t>Payroll</a:t>
          </a:r>
        </a:p>
      </dgm:t>
    </dgm:pt>
    <dgm:pt modelId="{673A3B10-AB5A-4450-94D1-5A872B5FFFBE}" type="parTrans" cxnId="{773053F2-4FC7-4DBC-9A0B-3D2A7FEBA8DF}">
      <dgm:prSet/>
      <dgm:spPr/>
      <dgm:t>
        <a:bodyPr/>
        <a:lstStyle/>
        <a:p>
          <a:endParaRPr lang="en-US"/>
        </a:p>
      </dgm:t>
    </dgm:pt>
    <dgm:pt modelId="{A71ED94F-F584-441B-A93E-79FC34233DAE}" type="sibTrans" cxnId="{773053F2-4FC7-4DBC-9A0B-3D2A7FEBA8DF}">
      <dgm:prSet/>
      <dgm:spPr/>
      <dgm:t>
        <a:bodyPr/>
        <a:lstStyle/>
        <a:p>
          <a:endParaRPr lang="en-US"/>
        </a:p>
      </dgm:t>
    </dgm:pt>
    <dgm:pt modelId="{B800971B-9F89-4EBD-9388-F70A0266E7E2}">
      <dgm:prSet/>
      <dgm:spPr/>
      <dgm:t>
        <a:bodyPr/>
        <a:lstStyle/>
        <a:p>
          <a:r>
            <a:rPr lang="en-US"/>
            <a:t>ERP</a:t>
          </a:r>
        </a:p>
      </dgm:t>
    </dgm:pt>
    <dgm:pt modelId="{412ADC67-BA8F-4D2A-B1F5-BFE4135DCE02}" type="parTrans" cxnId="{056E0AC1-C737-428F-B666-E631677C4C45}">
      <dgm:prSet/>
      <dgm:spPr/>
      <dgm:t>
        <a:bodyPr/>
        <a:lstStyle/>
        <a:p>
          <a:endParaRPr lang="en-US"/>
        </a:p>
      </dgm:t>
    </dgm:pt>
    <dgm:pt modelId="{0D07526C-99D6-4109-93CE-046045049243}" type="sibTrans" cxnId="{056E0AC1-C737-428F-B666-E631677C4C45}">
      <dgm:prSet/>
      <dgm:spPr/>
      <dgm:t>
        <a:bodyPr/>
        <a:lstStyle/>
        <a:p>
          <a:endParaRPr lang="en-US"/>
        </a:p>
      </dgm:t>
    </dgm:pt>
    <dgm:pt modelId="{3083F65E-3E33-4D2C-A936-6A00D3805E2C}">
      <dgm:prSet/>
      <dgm:spPr/>
      <dgm:t>
        <a:bodyPr/>
        <a:lstStyle/>
        <a:p>
          <a:r>
            <a:rPr lang="en-US"/>
            <a:t>Retail</a:t>
          </a:r>
        </a:p>
      </dgm:t>
    </dgm:pt>
    <dgm:pt modelId="{45CBE4C6-1CBB-401D-857F-8A9F42B977AA}" type="parTrans" cxnId="{06B16BF7-6586-457D-BF99-5BFB53A0A38F}">
      <dgm:prSet/>
      <dgm:spPr/>
      <dgm:t>
        <a:bodyPr/>
        <a:lstStyle/>
        <a:p>
          <a:endParaRPr lang="en-US"/>
        </a:p>
      </dgm:t>
    </dgm:pt>
    <dgm:pt modelId="{6490813B-CFFF-415E-ABCB-174F32E93635}" type="sibTrans" cxnId="{06B16BF7-6586-457D-BF99-5BFB53A0A38F}">
      <dgm:prSet/>
      <dgm:spPr/>
      <dgm:t>
        <a:bodyPr/>
        <a:lstStyle/>
        <a:p>
          <a:endParaRPr lang="en-US"/>
        </a:p>
      </dgm:t>
    </dgm:pt>
    <dgm:pt modelId="{88343494-BA2F-4223-B88C-6DAD16CC6AAC}">
      <dgm:prSet/>
      <dgm:spPr/>
      <dgm:t>
        <a:bodyPr/>
        <a:lstStyle/>
        <a:p>
          <a:r>
            <a:rPr lang="en-US"/>
            <a:t>Education</a:t>
          </a:r>
        </a:p>
      </dgm:t>
    </dgm:pt>
    <dgm:pt modelId="{69503242-CEA4-4E91-8CB3-73C2BB97E234}" type="parTrans" cxnId="{278A7A7B-DF03-4031-B8D6-722B4FB39720}">
      <dgm:prSet/>
      <dgm:spPr/>
      <dgm:t>
        <a:bodyPr/>
        <a:lstStyle/>
        <a:p>
          <a:endParaRPr lang="en-US"/>
        </a:p>
      </dgm:t>
    </dgm:pt>
    <dgm:pt modelId="{B2090F08-8A12-4719-90BF-9BA6AD3A2A26}" type="sibTrans" cxnId="{278A7A7B-DF03-4031-B8D6-722B4FB39720}">
      <dgm:prSet/>
      <dgm:spPr/>
      <dgm:t>
        <a:bodyPr/>
        <a:lstStyle/>
        <a:p>
          <a:endParaRPr lang="en-US"/>
        </a:p>
      </dgm:t>
    </dgm:pt>
    <dgm:pt modelId="{7825B305-4010-439C-A2B2-93A06228446E}" type="pres">
      <dgm:prSet presAssocID="{88E2759E-1A7B-43A6-B0EA-52EC1D27ACCD}" presName="linear" presStyleCnt="0">
        <dgm:presLayoutVars>
          <dgm:animLvl val="lvl"/>
          <dgm:resizeHandles val="exact"/>
        </dgm:presLayoutVars>
      </dgm:prSet>
      <dgm:spPr/>
    </dgm:pt>
    <dgm:pt modelId="{B77E682D-F4C1-476A-8435-1480E01D71B7}" type="pres">
      <dgm:prSet presAssocID="{79F78F4E-096D-4DFC-8AF4-40F281054153}" presName="parentText" presStyleLbl="node1" presStyleIdx="0" presStyleCnt="1">
        <dgm:presLayoutVars>
          <dgm:chMax val="0"/>
          <dgm:bulletEnabled val="1"/>
        </dgm:presLayoutVars>
      </dgm:prSet>
      <dgm:spPr/>
    </dgm:pt>
    <dgm:pt modelId="{B900F753-A0F0-4C54-87A6-8C9BA0A49730}" type="pres">
      <dgm:prSet presAssocID="{79F78F4E-096D-4DFC-8AF4-40F281054153}" presName="childText" presStyleLbl="revTx" presStyleIdx="0" presStyleCnt="1">
        <dgm:presLayoutVars>
          <dgm:bulletEnabled val="1"/>
        </dgm:presLayoutVars>
      </dgm:prSet>
      <dgm:spPr/>
    </dgm:pt>
  </dgm:ptLst>
  <dgm:cxnLst>
    <dgm:cxn modelId="{301A0D05-8205-4C4E-8CE8-87142289FF94}" type="presOf" srcId="{88E2759E-1A7B-43A6-B0EA-52EC1D27ACCD}" destId="{7825B305-4010-439C-A2B2-93A06228446E}" srcOrd="0" destOrd="0" presId="urn:microsoft.com/office/officeart/2005/8/layout/vList2"/>
    <dgm:cxn modelId="{AB6EF266-76BD-4E4F-9B50-A1C7C65ABADF}" type="presOf" srcId="{7206EEDE-B597-4C1E-80D4-5FA15854E78C}" destId="{B900F753-A0F0-4C54-87A6-8C9BA0A49730}" srcOrd="0" destOrd="2" presId="urn:microsoft.com/office/officeart/2005/8/layout/vList2"/>
    <dgm:cxn modelId="{4E6E296C-6CA0-4A15-A95B-1ACAEB1928BD}" type="presOf" srcId="{B800971B-9F89-4EBD-9388-F70A0266E7E2}" destId="{B900F753-A0F0-4C54-87A6-8C9BA0A49730}" srcOrd="0" destOrd="3" presId="urn:microsoft.com/office/officeart/2005/8/layout/vList2"/>
    <dgm:cxn modelId="{2832A374-D9C1-4326-AB3C-DDED4C6CDC08}" srcId="{88E2759E-1A7B-43A6-B0EA-52EC1D27ACCD}" destId="{79F78F4E-096D-4DFC-8AF4-40F281054153}" srcOrd="0" destOrd="0" parTransId="{447A3B9D-5C9D-44B7-96B9-E3708FC4DC27}" sibTransId="{BE971E81-4BA2-428A-88B8-FCE14C8AA7EB}"/>
    <dgm:cxn modelId="{278A7A7B-DF03-4031-B8D6-722B4FB39720}" srcId="{79F78F4E-096D-4DFC-8AF4-40F281054153}" destId="{88343494-BA2F-4223-B88C-6DAD16CC6AAC}" srcOrd="5" destOrd="0" parTransId="{69503242-CEA4-4E91-8CB3-73C2BB97E234}" sibTransId="{B2090F08-8A12-4719-90BF-9BA6AD3A2A26}"/>
    <dgm:cxn modelId="{D1B7AD7F-720C-410A-B10B-34E994644668}" type="presOf" srcId="{B5356D36-ADB4-4AD6-84A8-EB1B11672578}" destId="{B900F753-A0F0-4C54-87A6-8C9BA0A49730}" srcOrd="0" destOrd="0" presId="urn:microsoft.com/office/officeart/2005/8/layout/vList2"/>
    <dgm:cxn modelId="{7CD06A9D-3E5B-41C1-906E-0CD35C27D428}" type="presOf" srcId="{79F78F4E-096D-4DFC-8AF4-40F281054153}" destId="{B77E682D-F4C1-476A-8435-1480E01D71B7}" srcOrd="0" destOrd="0" presId="urn:microsoft.com/office/officeart/2005/8/layout/vList2"/>
    <dgm:cxn modelId="{0E80D7C0-5902-427F-BBD7-3A2028436B89}" type="presOf" srcId="{D6D3C734-F32F-4C31-BC59-0C914D02EC97}" destId="{B900F753-A0F0-4C54-87A6-8C9BA0A49730}" srcOrd="0" destOrd="1" presId="urn:microsoft.com/office/officeart/2005/8/layout/vList2"/>
    <dgm:cxn modelId="{056E0AC1-C737-428F-B666-E631677C4C45}" srcId="{79F78F4E-096D-4DFC-8AF4-40F281054153}" destId="{B800971B-9F89-4EBD-9388-F70A0266E7E2}" srcOrd="3" destOrd="0" parTransId="{412ADC67-BA8F-4D2A-B1F5-BFE4135DCE02}" sibTransId="{0D07526C-99D6-4109-93CE-046045049243}"/>
    <dgm:cxn modelId="{01AEA6C9-2312-4727-80CA-8380CBC0CD63}" type="presOf" srcId="{3083F65E-3E33-4D2C-A936-6A00D3805E2C}" destId="{B900F753-A0F0-4C54-87A6-8C9BA0A49730}" srcOrd="0" destOrd="4" presId="urn:microsoft.com/office/officeart/2005/8/layout/vList2"/>
    <dgm:cxn modelId="{C995F9CE-2F6E-45F4-96B3-F1D9EBB15A89}" srcId="{79F78F4E-096D-4DFC-8AF4-40F281054153}" destId="{D6D3C734-F32F-4C31-BC59-0C914D02EC97}" srcOrd="1" destOrd="0" parTransId="{483B8305-49FB-4A78-9FC6-6CB6200D0D60}" sibTransId="{FDE46E34-5B0F-4531-BAEB-A27A2CFB72E2}"/>
    <dgm:cxn modelId="{BEAF84D6-6FAC-428F-AFFE-AF6545A6CAE8}" type="presOf" srcId="{88343494-BA2F-4223-B88C-6DAD16CC6AAC}" destId="{B900F753-A0F0-4C54-87A6-8C9BA0A49730}" srcOrd="0" destOrd="5" presId="urn:microsoft.com/office/officeart/2005/8/layout/vList2"/>
    <dgm:cxn modelId="{BA65CAD8-3C87-4924-ACD1-FE201CDE3F29}" srcId="{79F78F4E-096D-4DFC-8AF4-40F281054153}" destId="{B5356D36-ADB4-4AD6-84A8-EB1B11672578}" srcOrd="0" destOrd="0" parTransId="{9879EA97-3066-45BD-940D-4C1DF3A8E689}" sibTransId="{575E6FEA-568E-4E35-B4E3-2CFF2D1C050E}"/>
    <dgm:cxn modelId="{773053F2-4FC7-4DBC-9A0B-3D2A7FEBA8DF}" srcId="{79F78F4E-096D-4DFC-8AF4-40F281054153}" destId="{7206EEDE-B597-4C1E-80D4-5FA15854E78C}" srcOrd="2" destOrd="0" parTransId="{673A3B10-AB5A-4450-94D1-5A872B5FFFBE}" sibTransId="{A71ED94F-F584-441B-A93E-79FC34233DAE}"/>
    <dgm:cxn modelId="{06B16BF7-6586-457D-BF99-5BFB53A0A38F}" srcId="{79F78F4E-096D-4DFC-8AF4-40F281054153}" destId="{3083F65E-3E33-4D2C-A936-6A00D3805E2C}" srcOrd="4" destOrd="0" parTransId="{45CBE4C6-1CBB-401D-857F-8A9F42B977AA}" sibTransId="{6490813B-CFFF-415E-ABCB-174F32E93635}"/>
    <dgm:cxn modelId="{B9CED035-D149-470F-B09C-8D8DB0EEAFCD}" type="presParOf" srcId="{7825B305-4010-439C-A2B2-93A06228446E}" destId="{B77E682D-F4C1-476A-8435-1480E01D71B7}" srcOrd="0" destOrd="0" presId="urn:microsoft.com/office/officeart/2005/8/layout/vList2"/>
    <dgm:cxn modelId="{49568C31-5791-488E-926A-E7A4073B0287}" type="presParOf" srcId="{7825B305-4010-439C-A2B2-93A06228446E}" destId="{B900F753-A0F0-4C54-87A6-8C9BA0A49730}"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DA04A0-8A7E-4C6D-B0AC-589C765CB1F6}" type="doc">
      <dgm:prSet loTypeId="urn:microsoft.com/office/officeart/2005/8/layout/architecture" loCatId="hierarchy" qsTypeId="urn:microsoft.com/office/officeart/2005/8/quickstyle/simple1" qsCatId="simple" csTypeId="urn:microsoft.com/office/officeart/2005/8/colors/colorful3" csCatId="colorful" phldr="1"/>
      <dgm:spPr/>
      <dgm:t>
        <a:bodyPr/>
        <a:lstStyle/>
        <a:p>
          <a:endParaRPr lang="en-US"/>
        </a:p>
      </dgm:t>
    </dgm:pt>
    <dgm:pt modelId="{4D28F362-2C56-4EFE-A320-54A8FE19D744}">
      <dgm:prSet phldrT="[Text]" custT="1"/>
      <dgm:spPr/>
      <dgm:t>
        <a:bodyPr/>
        <a:lstStyle/>
        <a:p>
          <a:r>
            <a:rPr lang="en-US" sz="1100"/>
            <a:t>Core Banking System</a:t>
          </a:r>
        </a:p>
        <a:p>
          <a:r>
            <a:rPr lang="en-US" sz="1100"/>
            <a:t>(Deposits, Consumer Loans, Customer Information)</a:t>
          </a:r>
        </a:p>
      </dgm:t>
    </dgm:pt>
    <dgm:pt modelId="{7A2658E7-178B-431D-8B9B-FF05F356FB4E}" type="parTrans" cxnId="{9361E385-90C2-4028-984A-724E3826F823}">
      <dgm:prSet/>
      <dgm:spPr/>
      <dgm:t>
        <a:bodyPr/>
        <a:lstStyle/>
        <a:p>
          <a:endParaRPr lang="en-US" sz="1100"/>
        </a:p>
      </dgm:t>
    </dgm:pt>
    <dgm:pt modelId="{A72E4732-C88F-4415-9429-8C1793CD5580}" type="sibTrans" cxnId="{9361E385-90C2-4028-984A-724E3826F823}">
      <dgm:prSet/>
      <dgm:spPr/>
      <dgm:t>
        <a:bodyPr/>
        <a:lstStyle/>
        <a:p>
          <a:endParaRPr lang="en-US" sz="1100"/>
        </a:p>
      </dgm:t>
    </dgm:pt>
    <dgm:pt modelId="{56533C65-7B64-4782-8478-4304F98623DF}">
      <dgm:prSet phldrT="[Text]" custT="1"/>
      <dgm:spPr/>
      <dgm:t>
        <a:bodyPr/>
        <a:lstStyle/>
        <a:p>
          <a:r>
            <a:rPr lang="en-US" sz="1100"/>
            <a:t>Finance &amp; Accounting Systems</a:t>
          </a:r>
        </a:p>
      </dgm:t>
    </dgm:pt>
    <dgm:pt modelId="{3BACF4FB-4276-4375-8C42-E07CBFFF27D3}" type="parTrans" cxnId="{605D3C2A-5294-4A0E-B2E8-1ED7E53AEC13}">
      <dgm:prSet/>
      <dgm:spPr/>
      <dgm:t>
        <a:bodyPr/>
        <a:lstStyle/>
        <a:p>
          <a:endParaRPr lang="en-US" sz="1100"/>
        </a:p>
      </dgm:t>
    </dgm:pt>
    <dgm:pt modelId="{4526FFA6-950A-4710-84ED-A566130FE432}" type="sibTrans" cxnId="{605D3C2A-5294-4A0E-B2E8-1ED7E53AEC13}">
      <dgm:prSet/>
      <dgm:spPr/>
      <dgm:t>
        <a:bodyPr/>
        <a:lstStyle/>
        <a:p>
          <a:endParaRPr lang="en-US" sz="1100"/>
        </a:p>
      </dgm:t>
    </dgm:pt>
    <dgm:pt modelId="{4A3A9ED7-6AB0-42EB-952C-7057949BC03B}">
      <dgm:prSet phldrT="[Text]" custT="1"/>
      <dgm:spPr/>
      <dgm:t>
        <a:bodyPr/>
        <a:lstStyle/>
        <a:p>
          <a:r>
            <a:rPr lang="en-US" sz="1100"/>
            <a:t>Loan</a:t>
          </a:r>
        </a:p>
        <a:p>
          <a:r>
            <a:rPr lang="en-US" sz="1100"/>
            <a:t>Origination</a:t>
          </a:r>
        </a:p>
      </dgm:t>
    </dgm:pt>
    <dgm:pt modelId="{01302A81-2E68-4072-84B1-5BFF5E31AF7F}" type="parTrans" cxnId="{B32D061E-AF56-4D1A-A1E3-5E489F87A7D0}">
      <dgm:prSet/>
      <dgm:spPr/>
      <dgm:t>
        <a:bodyPr/>
        <a:lstStyle/>
        <a:p>
          <a:endParaRPr lang="en-US" sz="1100"/>
        </a:p>
      </dgm:t>
    </dgm:pt>
    <dgm:pt modelId="{72774E1F-427F-4428-AACE-0F94BD0FB9D7}" type="sibTrans" cxnId="{B32D061E-AF56-4D1A-A1E3-5E489F87A7D0}">
      <dgm:prSet/>
      <dgm:spPr/>
      <dgm:t>
        <a:bodyPr/>
        <a:lstStyle/>
        <a:p>
          <a:endParaRPr lang="en-US" sz="1100"/>
        </a:p>
      </dgm:t>
    </dgm:pt>
    <dgm:pt modelId="{3196AE86-DEDB-4052-8AAC-A0A269B0AAE6}">
      <dgm:prSet phldrT="[Text]" custT="1"/>
      <dgm:spPr/>
      <dgm:t>
        <a:bodyPr/>
        <a:lstStyle/>
        <a:p>
          <a:r>
            <a:rPr lang="en-US" sz="1100"/>
            <a:t>ATM System</a:t>
          </a:r>
        </a:p>
      </dgm:t>
    </dgm:pt>
    <dgm:pt modelId="{DC50AA8D-6803-4331-9C58-69EE2CAC3440}" type="parTrans" cxnId="{8C71B36A-62C0-4873-A076-812F7CCA4DBE}">
      <dgm:prSet/>
      <dgm:spPr/>
      <dgm:t>
        <a:bodyPr/>
        <a:lstStyle/>
        <a:p>
          <a:endParaRPr lang="en-US" sz="1100"/>
        </a:p>
      </dgm:t>
    </dgm:pt>
    <dgm:pt modelId="{61CAACB5-D0D1-46E1-9312-0329455EEC09}" type="sibTrans" cxnId="{8C71B36A-62C0-4873-A076-812F7CCA4DBE}">
      <dgm:prSet/>
      <dgm:spPr/>
      <dgm:t>
        <a:bodyPr/>
        <a:lstStyle/>
        <a:p>
          <a:endParaRPr lang="en-US" sz="1100"/>
        </a:p>
      </dgm:t>
    </dgm:pt>
    <dgm:pt modelId="{2A1AD2A4-961B-4206-AFB4-A7786342049A}">
      <dgm:prSet phldrT="[Text]" custT="1"/>
      <dgm:spPr/>
      <dgm:t>
        <a:bodyPr/>
        <a:lstStyle/>
        <a:p>
          <a:r>
            <a:rPr lang="en-US" sz="1100" dirty="0"/>
            <a:t>Human Capital </a:t>
          </a:r>
          <a:r>
            <a:rPr lang="en-US" sz="1100" dirty="0" err="1"/>
            <a:t>Mgmt</a:t>
          </a:r>
          <a:endParaRPr lang="en-US" sz="1100" dirty="0"/>
        </a:p>
      </dgm:t>
    </dgm:pt>
    <dgm:pt modelId="{70F180B9-19B6-461B-A322-55A7AD790D8A}" type="parTrans" cxnId="{14C6DF45-DF09-449D-AA21-567436820D07}">
      <dgm:prSet/>
      <dgm:spPr/>
      <dgm:t>
        <a:bodyPr/>
        <a:lstStyle/>
        <a:p>
          <a:endParaRPr lang="en-US" sz="1100"/>
        </a:p>
      </dgm:t>
    </dgm:pt>
    <dgm:pt modelId="{13473A83-E1E3-4243-BE8F-E146DAFCF469}" type="sibTrans" cxnId="{14C6DF45-DF09-449D-AA21-567436820D07}">
      <dgm:prSet/>
      <dgm:spPr/>
      <dgm:t>
        <a:bodyPr/>
        <a:lstStyle/>
        <a:p>
          <a:endParaRPr lang="en-US" sz="1100"/>
        </a:p>
      </dgm:t>
    </dgm:pt>
    <dgm:pt modelId="{3AC84C73-9980-4842-8BB0-9AEB5BB3EF0E}">
      <dgm:prSet phldrT="[Text]" custT="1"/>
      <dgm:spPr/>
      <dgm:t>
        <a:bodyPr/>
        <a:lstStyle/>
        <a:p>
          <a:r>
            <a:rPr lang="en-US" sz="1100" dirty="0"/>
            <a:t>Content </a:t>
          </a:r>
          <a:r>
            <a:rPr lang="en-US" sz="1100" dirty="0" err="1"/>
            <a:t>Mgmt</a:t>
          </a:r>
          <a:r>
            <a:rPr lang="en-US" sz="1100" dirty="0"/>
            <a:t> Systems</a:t>
          </a:r>
        </a:p>
      </dgm:t>
    </dgm:pt>
    <dgm:pt modelId="{0E193008-59ED-4A0F-B2D9-5BAA58B24839}" type="parTrans" cxnId="{49F844BA-60B3-41C0-8580-044800F51A75}">
      <dgm:prSet/>
      <dgm:spPr/>
      <dgm:t>
        <a:bodyPr/>
        <a:lstStyle/>
        <a:p>
          <a:endParaRPr lang="en-US" sz="1100"/>
        </a:p>
      </dgm:t>
    </dgm:pt>
    <dgm:pt modelId="{6FA71BF3-B52D-4623-AC0F-2452F6BF6C10}" type="sibTrans" cxnId="{49F844BA-60B3-41C0-8580-044800F51A75}">
      <dgm:prSet/>
      <dgm:spPr/>
      <dgm:t>
        <a:bodyPr/>
        <a:lstStyle/>
        <a:p>
          <a:endParaRPr lang="en-US" sz="1100"/>
        </a:p>
      </dgm:t>
    </dgm:pt>
    <dgm:pt modelId="{534A3F45-F5BE-4C6E-B351-17658B66CD73}">
      <dgm:prSet phldrT="[Text]" custT="1"/>
      <dgm:spPr/>
      <dgm:t>
        <a:bodyPr/>
        <a:lstStyle/>
        <a:p>
          <a:r>
            <a:rPr lang="en-US" sz="1100"/>
            <a:t>Loan</a:t>
          </a:r>
        </a:p>
        <a:p>
          <a:r>
            <a:rPr lang="en-US" sz="1100"/>
            <a:t>Servicing</a:t>
          </a:r>
        </a:p>
      </dgm:t>
    </dgm:pt>
    <dgm:pt modelId="{9DC5967D-DCCB-4DE2-8917-2FCC52C30610}" type="parTrans" cxnId="{7B3D104F-0ACE-482B-B47E-1092EDE3AF1E}">
      <dgm:prSet/>
      <dgm:spPr/>
      <dgm:t>
        <a:bodyPr/>
        <a:lstStyle/>
        <a:p>
          <a:endParaRPr lang="en-US" sz="1100"/>
        </a:p>
      </dgm:t>
    </dgm:pt>
    <dgm:pt modelId="{D363D0D3-DDC5-4ADA-9C6B-2BC70794A7FF}" type="sibTrans" cxnId="{7B3D104F-0ACE-482B-B47E-1092EDE3AF1E}">
      <dgm:prSet/>
      <dgm:spPr/>
      <dgm:t>
        <a:bodyPr/>
        <a:lstStyle/>
        <a:p>
          <a:endParaRPr lang="en-US" sz="1100"/>
        </a:p>
      </dgm:t>
    </dgm:pt>
    <dgm:pt modelId="{2506CCCF-6172-4DDF-98A6-F3F32EF18B60}">
      <dgm:prSet phldrT="[Text]" custT="1"/>
      <dgm:spPr/>
      <dgm:t>
        <a:bodyPr/>
        <a:lstStyle/>
        <a:p>
          <a:r>
            <a:rPr lang="en-US" sz="1100"/>
            <a:t>ACH/Wires</a:t>
          </a:r>
        </a:p>
      </dgm:t>
    </dgm:pt>
    <dgm:pt modelId="{DBF35189-C712-4C56-B8EC-81855B40FA5E}" type="parTrans" cxnId="{F3242229-CB82-442F-A960-78FCB544FCA6}">
      <dgm:prSet/>
      <dgm:spPr/>
      <dgm:t>
        <a:bodyPr/>
        <a:lstStyle/>
        <a:p>
          <a:endParaRPr lang="en-US" sz="1100"/>
        </a:p>
      </dgm:t>
    </dgm:pt>
    <dgm:pt modelId="{84C518AC-3820-40D7-84F1-B1B932F26E8E}" type="sibTrans" cxnId="{F3242229-CB82-442F-A960-78FCB544FCA6}">
      <dgm:prSet/>
      <dgm:spPr/>
      <dgm:t>
        <a:bodyPr/>
        <a:lstStyle/>
        <a:p>
          <a:endParaRPr lang="en-US" sz="1100"/>
        </a:p>
      </dgm:t>
    </dgm:pt>
    <dgm:pt modelId="{9B832855-E6D9-43A5-90E4-DC71F30BB151}">
      <dgm:prSet phldrT="[Text]" custT="1"/>
      <dgm:spPr/>
      <dgm:t>
        <a:bodyPr/>
        <a:lstStyle/>
        <a:p>
          <a:r>
            <a:rPr lang="en-US" sz="1100" dirty="0"/>
            <a:t>Credit &amp; Debit Card</a:t>
          </a:r>
        </a:p>
      </dgm:t>
    </dgm:pt>
    <dgm:pt modelId="{E947395A-021C-4036-8459-714C75727761}" type="parTrans" cxnId="{C5B6DCBA-A4CE-4B19-BF4A-7F40CDBBD44D}">
      <dgm:prSet/>
      <dgm:spPr/>
      <dgm:t>
        <a:bodyPr/>
        <a:lstStyle/>
        <a:p>
          <a:endParaRPr lang="en-US" sz="3200"/>
        </a:p>
      </dgm:t>
    </dgm:pt>
    <dgm:pt modelId="{FC590068-9190-453D-A8CD-7D20C234A19F}" type="sibTrans" cxnId="{C5B6DCBA-A4CE-4B19-BF4A-7F40CDBBD44D}">
      <dgm:prSet/>
      <dgm:spPr/>
      <dgm:t>
        <a:bodyPr/>
        <a:lstStyle/>
        <a:p>
          <a:endParaRPr lang="en-US" sz="3200"/>
        </a:p>
      </dgm:t>
    </dgm:pt>
    <dgm:pt modelId="{6845F535-81B7-4197-84EA-F5AEC3C59419}" type="pres">
      <dgm:prSet presAssocID="{38DA04A0-8A7E-4C6D-B0AC-589C765CB1F6}" presName="Name0" presStyleCnt="0">
        <dgm:presLayoutVars>
          <dgm:chPref val="1"/>
          <dgm:dir/>
          <dgm:animOne val="branch"/>
          <dgm:animLvl val="lvl"/>
          <dgm:resizeHandles/>
        </dgm:presLayoutVars>
      </dgm:prSet>
      <dgm:spPr/>
    </dgm:pt>
    <dgm:pt modelId="{BB1B54D4-340C-46A0-B0DA-E072BA95731F}" type="pres">
      <dgm:prSet presAssocID="{4D28F362-2C56-4EFE-A320-54A8FE19D744}" presName="vertOne" presStyleCnt="0"/>
      <dgm:spPr/>
    </dgm:pt>
    <dgm:pt modelId="{78B67AF3-2E6A-4EB9-B9AF-7B67A474DE7E}" type="pres">
      <dgm:prSet presAssocID="{4D28F362-2C56-4EFE-A320-54A8FE19D744}" presName="txOne" presStyleLbl="node0" presStyleIdx="0" presStyleCnt="1" custLinFactY="27776" custLinFactNeighborX="-4770" custLinFactNeighborY="100000">
        <dgm:presLayoutVars>
          <dgm:chPref val="3"/>
        </dgm:presLayoutVars>
      </dgm:prSet>
      <dgm:spPr/>
    </dgm:pt>
    <dgm:pt modelId="{BE359A34-499C-4021-A714-1C2194A32C78}" type="pres">
      <dgm:prSet presAssocID="{4D28F362-2C56-4EFE-A320-54A8FE19D744}" presName="parTransOne" presStyleCnt="0"/>
      <dgm:spPr/>
    </dgm:pt>
    <dgm:pt modelId="{1E21ECA7-9282-400F-B67D-34597E8F0546}" type="pres">
      <dgm:prSet presAssocID="{4D28F362-2C56-4EFE-A320-54A8FE19D744}" presName="horzOne" presStyleCnt="0"/>
      <dgm:spPr/>
    </dgm:pt>
    <dgm:pt modelId="{56FB2EA7-9D5D-4A67-A7B1-CA83DD2DDA4A}" type="pres">
      <dgm:prSet presAssocID="{56533C65-7B64-4782-8478-4304F98623DF}" presName="vertTwo" presStyleCnt="0"/>
      <dgm:spPr/>
    </dgm:pt>
    <dgm:pt modelId="{C81894F7-4751-4A09-9772-CCF7928D12DA}" type="pres">
      <dgm:prSet presAssocID="{56533C65-7B64-4782-8478-4304F98623DF}" presName="txTwo" presStyleLbl="node2" presStyleIdx="0" presStyleCnt="2">
        <dgm:presLayoutVars>
          <dgm:chPref val="3"/>
        </dgm:presLayoutVars>
      </dgm:prSet>
      <dgm:spPr/>
    </dgm:pt>
    <dgm:pt modelId="{C1EEE8FC-056A-4298-9CF5-4FA395D8784A}" type="pres">
      <dgm:prSet presAssocID="{56533C65-7B64-4782-8478-4304F98623DF}" presName="parTransTwo" presStyleCnt="0"/>
      <dgm:spPr/>
    </dgm:pt>
    <dgm:pt modelId="{932ACDE9-E698-4FA2-B0D0-3E387CF189F1}" type="pres">
      <dgm:prSet presAssocID="{56533C65-7B64-4782-8478-4304F98623DF}" presName="horzTwo" presStyleCnt="0"/>
      <dgm:spPr/>
    </dgm:pt>
    <dgm:pt modelId="{0CDB0779-4245-4079-A740-AC1B767B5C2B}" type="pres">
      <dgm:prSet presAssocID="{4A3A9ED7-6AB0-42EB-952C-7057949BC03B}" presName="vertThree" presStyleCnt="0"/>
      <dgm:spPr/>
    </dgm:pt>
    <dgm:pt modelId="{B715A5D4-08D8-4E64-88C6-011271DF88E7}" type="pres">
      <dgm:prSet presAssocID="{4A3A9ED7-6AB0-42EB-952C-7057949BC03B}" presName="txThree" presStyleLbl="node3" presStyleIdx="0" presStyleCnt="6">
        <dgm:presLayoutVars>
          <dgm:chPref val="3"/>
        </dgm:presLayoutVars>
      </dgm:prSet>
      <dgm:spPr/>
    </dgm:pt>
    <dgm:pt modelId="{F237835F-D502-4B1E-B53B-0963CFE2547D}" type="pres">
      <dgm:prSet presAssocID="{4A3A9ED7-6AB0-42EB-952C-7057949BC03B}" presName="horzThree" presStyleCnt="0"/>
      <dgm:spPr/>
    </dgm:pt>
    <dgm:pt modelId="{D8E4CD77-4CF5-48DD-BA40-F196679EFA3D}" type="pres">
      <dgm:prSet presAssocID="{72774E1F-427F-4428-AACE-0F94BD0FB9D7}" presName="sibSpaceThree" presStyleCnt="0"/>
      <dgm:spPr/>
    </dgm:pt>
    <dgm:pt modelId="{5A09A158-3651-45C2-82D9-5DF985AC7116}" type="pres">
      <dgm:prSet presAssocID="{534A3F45-F5BE-4C6E-B351-17658B66CD73}" presName="vertThree" presStyleCnt="0"/>
      <dgm:spPr/>
    </dgm:pt>
    <dgm:pt modelId="{7343DA9B-98EE-4FBA-838B-4F820B324FDF}" type="pres">
      <dgm:prSet presAssocID="{534A3F45-F5BE-4C6E-B351-17658B66CD73}" presName="txThree" presStyleLbl="node3" presStyleIdx="1" presStyleCnt="6">
        <dgm:presLayoutVars>
          <dgm:chPref val="3"/>
        </dgm:presLayoutVars>
      </dgm:prSet>
      <dgm:spPr/>
    </dgm:pt>
    <dgm:pt modelId="{E85CE880-2983-4D96-AB8F-68B1E0F6BBA4}" type="pres">
      <dgm:prSet presAssocID="{534A3F45-F5BE-4C6E-B351-17658B66CD73}" presName="horzThree" presStyleCnt="0"/>
      <dgm:spPr/>
    </dgm:pt>
    <dgm:pt modelId="{6BCE3466-8F64-4C5D-A43C-4B3A6C19D348}" type="pres">
      <dgm:prSet presAssocID="{D363D0D3-DDC5-4ADA-9C6B-2BC70794A7FF}" presName="sibSpaceThree" presStyleCnt="0"/>
      <dgm:spPr/>
    </dgm:pt>
    <dgm:pt modelId="{E86B023D-3426-4054-A5EC-05B1BC8C885D}" type="pres">
      <dgm:prSet presAssocID="{3196AE86-DEDB-4052-8AAC-A0A269B0AAE6}" presName="vertThree" presStyleCnt="0"/>
      <dgm:spPr/>
    </dgm:pt>
    <dgm:pt modelId="{DAE33932-2FA0-453F-822C-3FF3FA6085D1}" type="pres">
      <dgm:prSet presAssocID="{3196AE86-DEDB-4052-8AAC-A0A269B0AAE6}" presName="txThree" presStyleLbl="node3" presStyleIdx="2" presStyleCnt="6">
        <dgm:presLayoutVars>
          <dgm:chPref val="3"/>
        </dgm:presLayoutVars>
      </dgm:prSet>
      <dgm:spPr/>
    </dgm:pt>
    <dgm:pt modelId="{B8F126FC-C402-4A7C-B807-DB801121A5A7}" type="pres">
      <dgm:prSet presAssocID="{3196AE86-DEDB-4052-8AAC-A0A269B0AAE6}" presName="horzThree" presStyleCnt="0"/>
      <dgm:spPr/>
    </dgm:pt>
    <dgm:pt modelId="{5D95689B-8AD9-456C-9EA4-8DC65ED6DE6E}" type="pres">
      <dgm:prSet presAssocID="{61CAACB5-D0D1-46E1-9312-0329455EEC09}" presName="sibSpaceThree" presStyleCnt="0"/>
      <dgm:spPr/>
    </dgm:pt>
    <dgm:pt modelId="{42304A11-7510-4E6C-967A-6BA74858AFD8}" type="pres">
      <dgm:prSet presAssocID="{2506CCCF-6172-4DDF-98A6-F3F32EF18B60}" presName="vertThree" presStyleCnt="0"/>
      <dgm:spPr/>
    </dgm:pt>
    <dgm:pt modelId="{0A57EFBE-2DE8-4A61-AD91-D21DD1423A0A}" type="pres">
      <dgm:prSet presAssocID="{2506CCCF-6172-4DDF-98A6-F3F32EF18B60}" presName="txThree" presStyleLbl="node3" presStyleIdx="3" presStyleCnt="6">
        <dgm:presLayoutVars>
          <dgm:chPref val="3"/>
        </dgm:presLayoutVars>
      </dgm:prSet>
      <dgm:spPr/>
    </dgm:pt>
    <dgm:pt modelId="{DE7B81AC-7E89-42EF-B186-12C96CDCCC49}" type="pres">
      <dgm:prSet presAssocID="{2506CCCF-6172-4DDF-98A6-F3F32EF18B60}" presName="horzThree" presStyleCnt="0"/>
      <dgm:spPr/>
    </dgm:pt>
    <dgm:pt modelId="{5A2F7526-64A0-4B44-B1EF-76F23D0D49D0}" type="pres">
      <dgm:prSet presAssocID="{84C518AC-3820-40D7-84F1-B1B932F26E8E}" presName="sibSpaceThree" presStyleCnt="0"/>
      <dgm:spPr/>
    </dgm:pt>
    <dgm:pt modelId="{61EE9DE5-4A50-4906-B96A-4F82E11D6ED6}" type="pres">
      <dgm:prSet presAssocID="{9B832855-E6D9-43A5-90E4-DC71F30BB151}" presName="vertThree" presStyleCnt="0"/>
      <dgm:spPr/>
    </dgm:pt>
    <dgm:pt modelId="{0DB571A3-35F5-4432-B84D-BA0C06DC0C1F}" type="pres">
      <dgm:prSet presAssocID="{9B832855-E6D9-43A5-90E4-DC71F30BB151}" presName="txThree" presStyleLbl="node3" presStyleIdx="4" presStyleCnt="6">
        <dgm:presLayoutVars>
          <dgm:chPref val="3"/>
        </dgm:presLayoutVars>
      </dgm:prSet>
      <dgm:spPr/>
    </dgm:pt>
    <dgm:pt modelId="{118AE640-D23F-4B9A-86AA-C0CFD8715F67}" type="pres">
      <dgm:prSet presAssocID="{9B832855-E6D9-43A5-90E4-DC71F30BB151}" presName="horzThree" presStyleCnt="0"/>
      <dgm:spPr/>
    </dgm:pt>
    <dgm:pt modelId="{6107C448-6B6E-414F-A919-AEA781F5B2D7}" type="pres">
      <dgm:prSet presAssocID="{4526FFA6-950A-4710-84ED-A566130FE432}" presName="sibSpaceTwo" presStyleCnt="0"/>
      <dgm:spPr/>
    </dgm:pt>
    <dgm:pt modelId="{9D5DEBA2-25D3-4E03-A89A-C034FF4C8DCF}" type="pres">
      <dgm:prSet presAssocID="{2A1AD2A4-961B-4206-AFB4-A7786342049A}" presName="vertTwo" presStyleCnt="0"/>
      <dgm:spPr/>
    </dgm:pt>
    <dgm:pt modelId="{3A016CB7-67CD-406D-83AC-3B793AEEE3CF}" type="pres">
      <dgm:prSet presAssocID="{2A1AD2A4-961B-4206-AFB4-A7786342049A}" presName="txTwo" presStyleLbl="node2" presStyleIdx="1" presStyleCnt="2" custLinFactNeighborY="-7628">
        <dgm:presLayoutVars>
          <dgm:chPref val="3"/>
        </dgm:presLayoutVars>
      </dgm:prSet>
      <dgm:spPr/>
    </dgm:pt>
    <dgm:pt modelId="{7DE77E64-43D2-4686-BC36-1D6B91B69F72}" type="pres">
      <dgm:prSet presAssocID="{2A1AD2A4-961B-4206-AFB4-A7786342049A}" presName="parTransTwo" presStyleCnt="0"/>
      <dgm:spPr/>
    </dgm:pt>
    <dgm:pt modelId="{47121C16-E2E8-4549-8448-9FC1B21EFD1D}" type="pres">
      <dgm:prSet presAssocID="{2A1AD2A4-961B-4206-AFB4-A7786342049A}" presName="horzTwo" presStyleCnt="0"/>
      <dgm:spPr/>
    </dgm:pt>
    <dgm:pt modelId="{DA6145BC-42EA-404F-847B-3B4CFD9DAE2E}" type="pres">
      <dgm:prSet presAssocID="{3AC84C73-9980-4842-8BB0-9AEB5BB3EF0E}" presName="vertThree" presStyleCnt="0"/>
      <dgm:spPr/>
    </dgm:pt>
    <dgm:pt modelId="{BE104F23-E53D-45E5-B07F-4199EC04E799}" type="pres">
      <dgm:prSet presAssocID="{3AC84C73-9980-4842-8BB0-9AEB5BB3EF0E}" presName="txThree" presStyleLbl="node3" presStyleIdx="5" presStyleCnt="6">
        <dgm:presLayoutVars>
          <dgm:chPref val="3"/>
        </dgm:presLayoutVars>
      </dgm:prSet>
      <dgm:spPr/>
    </dgm:pt>
    <dgm:pt modelId="{0A807338-8D6C-47D8-B884-3CC011BA852C}" type="pres">
      <dgm:prSet presAssocID="{3AC84C73-9980-4842-8BB0-9AEB5BB3EF0E}" presName="horzThree" presStyleCnt="0"/>
      <dgm:spPr/>
    </dgm:pt>
  </dgm:ptLst>
  <dgm:cxnLst>
    <dgm:cxn modelId="{B32D061E-AF56-4D1A-A1E3-5E489F87A7D0}" srcId="{56533C65-7B64-4782-8478-4304F98623DF}" destId="{4A3A9ED7-6AB0-42EB-952C-7057949BC03B}" srcOrd="0" destOrd="0" parTransId="{01302A81-2E68-4072-84B1-5BFF5E31AF7F}" sibTransId="{72774E1F-427F-4428-AACE-0F94BD0FB9D7}"/>
    <dgm:cxn modelId="{F3242229-CB82-442F-A960-78FCB544FCA6}" srcId="{56533C65-7B64-4782-8478-4304F98623DF}" destId="{2506CCCF-6172-4DDF-98A6-F3F32EF18B60}" srcOrd="3" destOrd="0" parTransId="{DBF35189-C712-4C56-B8EC-81855B40FA5E}" sibTransId="{84C518AC-3820-40D7-84F1-B1B932F26E8E}"/>
    <dgm:cxn modelId="{605D3C2A-5294-4A0E-B2E8-1ED7E53AEC13}" srcId="{4D28F362-2C56-4EFE-A320-54A8FE19D744}" destId="{56533C65-7B64-4782-8478-4304F98623DF}" srcOrd="0" destOrd="0" parTransId="{3BACF4FB-4276-4375-8C42-E07CBFFF27D3}" sibTransId="{4526FFA6-950A-4710-84ED-A566130FE432}"/>
    <dgm:cxn modelId="{0EC4D134-00B7-49BF-9304-E6F627F09686}" type="presOf" srcId="{9B832855-E6D9-43A5-90E4-DC71F30BB151}" destId="{0DB571A3-35F5-4432-B84D-BA0C06DC0C1F}" srcOrd="0" destOrd="0" presId="urn:microsoft.com/office/officeart/2005/8/layout/architecture"/>
    <dgm:cxn modelId="{14C6DF45-DF09-449D-AA21-567436820D07}" srcId="{4D28F362-2C56-4EFE-A320-54A8FE19D744}" destId="{2A1AD2A4-961B-4206-AFB4-A7786342049A}" srcOrd="1" destOrd="0" parTransId="{70F180B9-19B6-461B-A322-55A7AD790D8A}" sibTransId="{13473A83-E1E3-4243-BE8F-E146DAFCF469}"/>
    <dgm:cxn modelId="{8C71B36A-62C0-4873-A076-812F7CCA4DBE}" srcId="{56533C65-7B64-4782-8478-4304F98623DF}" destId="{3196AE86-DEDB-4052-8AAC-A0A269B0AAE6}" srcOrd="2" destOrd="0" parTransId="{DC50AA8D-6803-4331-9C58-69EE2CAC3440}" sibTransId="{61CAACB5-D0D1-46E1-9312-0329455EEC09}"/>
    <dgm:cxn modelId="{178FFF6A-8307-4229-B0CE-C608EDE7A9FB}" type="presOf" srcId="{4D28F362-2C56-4EFE-A320-54A8FE19D744}" destId="{78B67AF3-2E6A-4EB9-B9AF-7B67A474DE7E}" srcOrd="0" destOrd="0" presId="urn:microsoft.com/office/officeart/2005/8/layout/architecture"/>
    <dgm:cxn modelId="{AEFA9C6C-F1B0-47FA-9D63-1F908578E15E}" type="presOf" srcId="{2A1AD2A4-961B-4206-AFB4-A7786342049A}" destId="{3A016CB7-67CD-406D-83AC-3B793AEEE3CF}" srcOrd="0" destOrd="0" presId="urn:microsoft.com/office/officeart/2005/8/layout/architecture"/>
    <dgm:cxn modelId="{391C726E-A1ED-44CE-944D-E81E9736DFF0}" type="presOf" srcId="{4A3A9ED7-6AB0-42EB-952C-7057949BC03B}" destId="{B715A5D4-08D8-4E64-88C6-011271DF88E7}" srcOrd="0" destOrd="0" presId="urn:microsoft.com/office/officeart/2005/8/layout/architecture"/>
    <dgm:cxn modelId="{7B3D104F-0ACE-482B-B47E-1092EDE3AF1E}" srcId="{56533C65-7B64-4782-8478-4304F98623DF}" destId="{534A3F45-F5BE-4C6E-B351-17658B66CD73}" srcOrd="1" destOrd="0" parTransId="{9DC5967D-DCCB-4DE2-8917-2FCC52C30610}" sibTransId="{D363D0D3-DDC5-4ADA-9C6B-2BC70794A7FF}"/>
    <dgm:cxn modelId="{E234C051-A6BA-494D-AE90-69345C9B3E27}" type="presOf" srcId="{56533C65-7B64-4782-8478-4304F98623DF}" destId="{C81894F7-4751-4A09-9772-CCF7928D12DA}" srcOrd="0" destOrd="0" presId="urn:microsoft.com/office/officeart/2005/8/layout/architecture"/>
    <dgm:cxn modelId="{1B181876-BACD-411B-96C8-A92EF4BD8D56}" type="presOf" srcId="{3196AE86-DEDB-4052-8AAC-A0A269B0AAE6}" destId="{DAE33932-2FA0-453F-822C-3FF3FA6085D1}" srcOrd="0" destOrd="0" presId="urn:microsoft.com/office/officeart/2005/8/layout/architecture"/>
    <dgm:cxn modelId="{23AB2A7A-A3C8-41D4-B093-95A994CE4991}" type="presOf" srcId="{2506CCCF-6172-4DDF-98A6-F3F32EF18B60}" destId="{0A57EFBE-2DE8-4A61-AD91-D21DD1423A0A}" srcOrd="0" destOrd="0" presId="urn:microsoft.com/office/officeart/2005/8/layout/architecture"/>
    <dgm:cxn modelId="{9361E385-90C2-4028-984A-724E3826F823}" srcId="{38DA04A0-8A7E-4C6D-B0AC-589C765CB1F6}" destId="{4D28F362-2C56-4EFE-A320-54A8FE19D744}" srcOrd="0" destOrd="0" parTransId="{7A2658E7-178B-431D-8B9B-FF05F356FB4E}" sibTransId="{A72E4732-C88F-4415-9429-8C1793CD5580}"/>
    <dgm:cxn modelId="{73EB4C8E-5C14-4069-A784-7AF9C498D555}" type="presOf" srcId="{3AC84C73-9980-4842-8BB0-9AEB5BB3EF0E}" destId="{BE104F23-E53D-45E5-B07F-4199EC04E799}" srcOrd="0" destOrd="0" presId="urn:microsoft.com/office/officeart/2005/8/layout/architecture"/>
    <dgm:cxn modelId="{EE6660AC-3B3C-4383-B4C6-A3D9DB331D2F}" type="presOf" srcId="{38DA04A0-8A7E-4C6D-B0AC-589C765CB1F6}" destId="{6845F535-81B7-4197-84EA-F5AEC3C59419}" srcOrd="0" destOrd="0" presId="urn:microsoft.com/office/officeart/2005/8/layout/architecture"/>
    <dgm:cxn modelId="{49F844BA-60B3-41C0-8580-044800F51A75}" srcId="{2A1AD2A4-961B-4206-AFB4-A7786342049A}" destId="{3AC84C73-9980-4842-8BB0-9AEB5BB3EF0E}" srcOrd="0" destOrd="0" parTransId="{0E193008-59ED-4A0F-B2D9-5BAA58B24839}" sibTransId="{6FA71BF3-B52D-4623-AC0F-2452F6BF6C10}"/>
    <dgm:cxn modelId="{C5B6DCBA-A4CE-4B19-BF4A-7F40CDBBD44D}" srcId="{56533C65-7B64-4782-8478-4304F98623DF}" destId="{9B832855-E6D9-43A5-90E4-DC71F30BB151}" srcOrd="4" destOrd="0" parTransId="{E947395A-021C-4036-8459-714C75727761}" sibTransId="{FC590068-9190-453D-A8CD-7D20C234A19F}"/>
    <dgm:cxn modelId="{8F4B7DDD-BA18-4BE2-B1A0-53A8FB167516}" type="presOf" srcId="{534A3F45-F5BE-4C6E-B351-17658B66CD73}" destId="{7343DA9B-98EE-4FBA-838B-4F820B324FDF}" srcOrd="0" destOrd="0" presId="urn:microsoft.com/office/officeart/2005/8/layout/architecture"/>
    <dgm:cxn modelId="{B7D18121-67C6-4CB6-9BD2-2D46A288B4ED}" type="presParOf" srcId="{6845F535-81B7-4197-84EA-F5AEC3C59419}" destId="{BB1B54D4-340C-46A0-B0DA-E072BA95731F}" srcOrd="0" destOrd="0" presId="urn:microsoft.com/office/officeart/2005/8/layout/architecture"/>
    <dgm:cxn modelId="{F7B3EDB7-2BC3-4B7D-9650-BD7E4C46D120}" type="presParOf" srcId="{BB1B54D4-340C-46A0-B0DA-E072BA95731F}" destId="{78B67AF3-2E6A-4EB9-B9AF-7B67A474DE7E}" srcOrd="0" destOrd="0" presId="urn:microsoft.com/office/officeart/2005/8/layout/architecture"/>
    <dgm:cxn modelId="{463BB3AC-4473-4BED-8AFD-F26C0399657E}" type="presParOf" srcId="{BB1B54D4-340C-46A0-B0DA-E072BA95731F}" destId="{BE359A34-499C-4021-A714-1C2194A32C78}" srcOrd="1" destOrd="0" presId="urn:microsoft.com/office/officeart/2005/8/layout/architecture"/>
    <dgm:cxn modelId="{ACFEE4C8-91F5-491B-AB73-C6BAA0521382}" type="presParOf" srcId="{BB1B54D4-340C-46A0-B0DA-E072BA95731F}" destId="{1E21ECA7-9282-400F-B67D-34597E8F0546}" srcOrd="2" destOrd="0" presId="urn:microsoft.com/office/officeart/2005/8/layout/architecture"/>
    <dgm:cxn modelId="{3E8FFE42-8AB4-450C-BD75-E55B7F529986}" type="presParOf" srcId="{1E21ECA7-9282-400F-B67D-34597E8F0546}" destId="{56FB2EA7-9D5D-4A67-A7B1-CA83DD2DDA4A}" srcOrd="0" destOrd="0" presId="urn:microsoft.com/office/officeart/2005/8/layout/architecture"/>
    <dgm:cxn modelId="{C5D5E19F-0D81-424A-8C8D-C8979AF28B5B}" type="presParOf" srcId="{56FB2EA7-9D5D-4A67-A7B1-CA83DD2DDA4A}" destId="{C81894F7-4751-4A09-9772-CCF7928D12DA}" srcOrd="0" destOrd="0" presId="urn:microsoft.com/office/officeart/2005/8/layout/architecture"/>
    <dgm:cxn modelId="{6AECAC73-4C21-46CF-A95D-5330843D58D8}" type="presParOf" srcId="{56FB2EA7-9D5D-4A67-A7B1-CA83DD2DDA4A}" destId="{C1EEE8FC-056A-4298-9CF5-4FA395D8784A}" srcOrd="1" destOrd="0" presId="urn:microsoft.com/office/officeart/2005/8/layout/architecture"/>
    <dgm:cxn modelId="{6C8C53B6-4E8E-46BB-8119-9263D04CD354}" type="presParOf" srcId="{56FB2EA7-9D5D-4A67-A7B1-CA83DD2DDA4A}" destId="{932ACDE9-E698-4FA2-B0D0-3E387CF189F1}" srcOrd="2" destOrd="0" presId="urn:microsoft.com/office/officeart/2005/8/layout/architecture"/>
    <dgm:cxn modelId="{8D2F79A1-2BD1-432A-A253-40160E130F21}" type="presParOf" srcId="{932ACDE9-E698-4FA2-B0D0-3E387CF189F1}" destId="{0CDB0779-4245-4079-A740-AC1B767B5C2B}" srcOrd="0" destOrd="0" presId="urn:microsoft.com/office/officeart/2005/8/layout/architecture"/>
    <dgm:cxn modelId="{3008A1F9-F015-47FE-B50B-AA1CB453906C}" type="presParOf" srcId="{0CDB0779-4245-4079-A740-AC1B767B5C2B}" destId="{B715A5D4-08D8-4E64-88C6-011271DF88E7}" srcOrd="0" destOrd="0" presId="urn:microsoft.com/office/officeart/2005/8/layout/architecture"/>
    <dgm:cxn modelId="{4420EC05-6E03-4CA5-A5C2-A07C976CFEA1}" type="presParOf" srcId="{0CDB0779-4245-4079-A740-AC1B767B5C2B}" destId="{F237835F-D502-4B1E-B53B-0963CFE2547D}" srcOrd="1" destOrd="0" presId="urn:microsoft.com/office/officeart/2005/8/layout/architecture"/>
    <dgm:cxn modelId="{50A86347-0E36-48BA-8451-08D4FE029E4F}" type="presParOf" srcId="{932ACDE9-E698-4FA2-B0D0-3E387CF189F1}" destId="{D8E4CD77-4CF5-48DD-BA40-F196679EFA3D}" srcOrd="1" destOrd="0" presId="urn:microsoft.com/office/officeart/2005/8/layout/architecture"/>
    <dgm:cxn modelId="{5530618A-12DB-498A-8FD6-CEF56526F93E}" type="presParOf" srcId="{932ACDE9-E698-4FA2-B0D0-3E387CF189F1}" destId="{5A09A158-3651-45C2-82D9-5DF985AC7116}" srcOrd="2" destOrd="0" presId="urn:microsoft.com/office/officeart/2005/8/layout/architecture"/>
    <dgm:cxn modelId="{8DC619DC-3465-4983-BEDD-67B5E8A500CB}" type="presParOf" srcId="{5A09A158-3651-45C2-82D9-5DF985AC7116}" destId="{7343DA9B-98EE-4FBA-838B-4F820B324FDF}" srcOrd="0" destOrd="0" presId="urn:microsoft.com/office/officeart/2005/8/layout/architecture"/>
    <dgm:cxn modelId="{5794C637-3CC7-4BCD-84D7-EA7A53452DA4}" type="presParOf" srcId="{5A09A158-3651-45C2-82D9-5DF985AC7116}" destId="{E85CE880-2983-4D96-AB8F-68B1E0F6BBA4}" srcOrd="1" destOrd="0" presId="urn:microsoft.com/office/officeart/2005/8/layout/architecture"/>
    <dgm:cxn modelId="{869F2929-F1D7-4487-A8D1-3B36D80E536B}" type="presParOf" srcId="{932ACDE9-E698-4FA2-B0D0-3E387CF189F1}" destId="{6BCE3466-8F64-4C5D-A43C-4B3A6C19D348}" srcOrd="3" destOrd="0" presId="urn:microsoft.com/office/officeart/2005/8/layout/architecture"/>
    <dgm:cxn modelId="{EC8C38F0-CE6C-44E8-BDA0-498BC500423D}" type="presParOf" srcId="{932ACDE9-E698-4FA2-B0D0-3E387CF189F1}" destId="{E86B023D-3426-4054-A5EC-05B1BC8C885D}" srcOrd="4" destOrd="0" presId="urn:microsoft.com/office/officeart/2005/8/layout/architecture"/>
    <dgm:cxn modelId="{D29890DF-A11A-4249-AFDB-98CB68BD4760}" type="presParOf" srcId="{E86B023D-3426-4054-A5EC-05B1BC8C885D}" destId="{DAE33932-2FA0-453F-822C-3FF3FA6085D1}" srcOrd="0" destOrd="0" presId="urn:microsoft.com/office/officeart/2005/8/layout/architecture"/>
    <dgm:cxn modelId="{7F7C1CE5-20BC-407A-BCD3-E645A279640F}" type="presParOf" srcId="{E86B023D-3426-4054-A5EC-05B1BC8C885D}" destId="{B8F126FC-C402-4A7C-B807-DB801121A5A7}" srcOrd="1" destOrd="0" presId="urn:microsoft.com/office/officeart/2005/8/layout/architecture"/>
    <dgm:cxn modelId="{FD48A2BA-4906-498B-B0B6-DD7DC883D451}" type="presParOf" srcId="{932ACDE9-E698-4FA2-B0D0-3E387CF189F1}" destId="{5D95689B-8AD9-456C-9EA4-8DC65ED6DE6E}" srcOrd="5" destOrd="0" presId="urn:microsoft.com/office/officeart/2005/8/layout/architecture"/>
    <dgm:cxn modelId="{EB28263B-1A22-4F09-BEFA-B58D7796EC32}" type="presParOf" srcId="{932ACDE9-E698-4FA2-B0D0-3E387CF189F1}" destId="{42304A11-7510-4E6C-967A-6BA74858AFD8}" srcOrd="6" destOrd="0" presId="urn:microsoft.com/office/officeart/2005/8/layout/architecture"/>
    <dgm:cxn modelId="{0C10F9C2-485B-4F4C-8ED7-4AE8C3764C45}" type="presParOf" srcId="{42304A11-7510-4E6C-967A-6BA74858AFD8}" destId="{0A57EFBE-2DE8-4A61-AD91-D21DD1423A0A}" srcOrd="0" destOrd="0" presId="urn:microsoft.com/office/officeart/2005/8/layout/architecture"/>
    <dgm:cxn modelId="{A6F1C24B-0CE5-4279-B6A3-96D98D9AB980}" type="presParOf" srcId="{42304A11-7510-4E6C-967A-6BA74858AFD8}" destId="{DE7B81AC-7E89-42EF-B186-12C96CDCCC49}" srcOrd="1" destOrd="0" presId="urn:microsoft.com/office/officeart/2005/8/layout/architecture"/>
    <dgm:cxn modelId="{3D545329-3A70-4452-9E61-7B89C5FE104A}" type="presParOf" srcId="{932ACDE9-E698-4FA2-B0D0-3E387CF189F1}" destId="{5A2F7526-64A0-4B44-B1EF-76F23D0D49D0}" srcOrd="7" destOrd="0" presId="urn:microsoft.com/office/officeart/2005/8/layout/architecture"/>
    <dgm:cxn modelId="{BE862114-EE28-487C-81AE-3BC5C0061AA6}" type="presParOf" srcId="{932ACDE9-E698-4FA2-B0D0-3E387CF189F1}" destId="{61EE9DE5-4A50-4906-B96A-4F82E11D6ED6}" srcOrd="8" destOrd="0" presId="urn:microsoft.com/office/officeart/2005/8/layout/architecture"/>
    <dgm:cxn modelId="{01FC1380-5FFC-49C8-85E3-330A303CF5AB}" type="presParOf" srcId="{61EE9DE5-4A50-4906-B96A-4F82E11D6ED6}" destId="{0DB571A3-35F5-4432-B84D-BA0C06DC0C1F}" srcOrd="0" destOrd="0" presId="urn:microsoft.com/office/officeart/2005/8/layout/architecture"/>
    <dgm:cxn modelId="{0A20DC5A-0809-472A-AED8-C90E45A73B24}" type="presParOf" srcId="{61EE9DE5-4A50-4906-B96A-4F82E11D6ED6}" destId="{118AE640-D23F-4B9A-86AA-C0CFD8715F67}" srcOrd="1" destOrd="0" presId="urn:microsoft.com/office/officeart/2005/8/layout/architecture"/>
    <dgm:cxn modelId="{43C7D6F8-48E2-45A7-99ED-9569F85CCE53}" type="presParOf" srcId="{1E21ECA7-9282-400F-B67D-34597E8F0546}" destId="{6107C448-6B6E-414F-A919-AEA781F5B2D7}" srcOrd="1" destOrd="0" presId="urn:microsoft.com/office/officeart/2005/8/layout/architecture"/>
    <dgm:cxn modelId="{804A9865-42C2-4FB8-B252-360470E18392}" type="presParOf" srcId="{1E21ECA7-9282-400F-B67D-34597E8F0546}" destId="{9D5DEBA2-25D3-4E03-A89A-C034FF4C8DCF}" srcOrd="2" destOrd="0" presId="urn:microsoft.com/office/officeart/2005/8/layout/architecture"/>
    <dgm:cxn modelId="{6CC5A84C-6C5A-4F7D-B93E-33E737DA630F}" type="presParOf" srcId="{9D5DEBA2-25D3-4E03-A89A-C034FF4C8DCF}" destId="{3A016CB7-67CD-406D-83AC-3B793AEEE3CF}" srcOrd="0" destOrd="0" presId="urn:microsoft.com/office/officeart/2005/8/layout/architecture"/>
    <dgm:cxn modelId="{0BEF6890-C419-424E-94E1-D8D0EC0F0544}" type="presParOf" srcId="{9D5DEBA2-25D3-4E03-A89A-C034FF4C8DCF}" destId="{7DE77E64-43D2-4686-BC36-1D6B91B69F72}" srcOrd="1" destOrd="0" presId="urn:microsoft.com/office/officeart/2005/8/layout/architecture"/>
    <dgm:cxn modelId="{A58ED6BC-20E7-490B-AAC2-79388ADDB94A}" type="presParOf" srcId="{9D5DEBA2-25D3-4E03-A89A-C034FF4C8DCF}" destId="{47121C16-E2E8-4549-8448-9FC1B21EFD1D}" srcOrd="2" destOrd="0" presId="urn:microsoft.com/office/officeart/2005/8/layout/architecture"/>
    <dgm:cxn modelId="{E6A223C1-9460-42CB-8E9D-B502A2E91B0A}" type="presParOf" srcId="{47121C16-E2E8-4549-8448-9FC1B21EFD1D}" destId="{DA6145BC-42EA-404F-847B-3B4CFD9DAE2E}" srcOrd="0" destOrd="0" presId="urn:microsoft.com/office/officeart/2005/8/layout/architecture"/>
    <dgm:cxn modelId="{4A2FBC8C-7C37-47BA-8263-7C549DAFBE19}" type="presParOf" srcId="{DA6145BC-42EA-404F-847B-3B4CFD9DAE2E}" destId="{BE104F23-E53D-45E5-B07F-4199EC04E799}" srcOrd="0" destOrd="0" presId="urn:microsoft.com/office/officeart/2005/8/layout/architecture"/>
    <dgm:cxn modelId="{76E17A2D-7C43-4818-8497-20E2D279E270}" type="presParOf" srcId="{DA6145BC-42EA-404F-847B-3B4CFD9DAE2E}" destId="{0A807338-8D6C-47D8-B884-3CC011BA852C}" srcOrd="1" destOrd="0" presId="urn:microsoft.com/office/officeart/2005/8/layout/architecture"/>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77C8E-3CB0-4410-B18F-6726B1FD95AD}">
      <dsp:nvSpPr>
        <dsp:cNvPr id="0" name=""/>
        <dsp:cNvSpPr/>
      </dsp:nvSpPr>
      <dsp:spPr>
        <a:xfrm>
          <a:off x="1606" y="0"/>
          <a:ext cx="2631625" cy="530326"/>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018"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n-lt"/>
            </a:rPr>
            <a:t>2006</a:t>
          </a:r>
        </a:p>
      </dsp:txBody>
      <dsp:txXfrm>
        <a:off x="1606" y="0"/>
        <a:ext cx="2499044" cy="530326"/>
      </dsp:txXfrm>
    </dsp:sp>
    <dsp:sp modelId="{81FD02D1-1355-4F3E-B7A1-4F86CECB7EE5}">
      <dsp:nvSpPr>
        <dsp:cNvPr id="0" name=""/>
        <dsp:cNvSpPr/>
      </dsp:nvSpPr>
      <dsp:spPr>
        <a:xfrm>
          <a:off x="2106907" y="0"/>
          <a:ext cx="2631625" cy="53032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rtl="0">
            <a:lnSpc>
              <a:spcPct val="90000"/>
            </a:lnSpc>
            <a:spcBef>
              <a:spcPct val="0"/>
            </a:spcBef>
            <a:spcAft>
              <a:spcPct val="35000"/>
            </a:spcAft>
            <a:buNone/>
          </a:pPr>
          <a:r>
            <a:rPr lang="en-US" sz="2700" kern="1200" dirty="0">
              <a:latin typeface="+mn-lt"/>
            </a:rPr>
            <a:t>2007 </a:t>
          </a:r>
          <a:r>
            <a:rPr lang="en-US" sz="2700" kern="1200" dirty="0">
              <a:latin typeface="+mn-lt"/>
              <a:ea typeface="Calibri"/>
              <a:cs typeface="Calibri"/>
            </a:rPr>
            <a:t>– </a:t>
          </a:r>
          <a:r>
            <a:rPr lang="en-US" sz="2700" kern="1200" dirty="0">
              <a:latin typeface="+mn-lt"/>
            </a:rPr>
            <a:t>2012</a:t>
          </a:r>
        </a:p>
      </dsp:txBody>
      <dsp:txXfrm>
        <a:off x="2372070" y="0"/>
        <a:ext cx="2101299" cy="530326"/>
      </dsp:txXfrm>
    </dsp:sp>
    <dsp:sp modelId="{A57B4A86-21AA-4D39-8319-0166A9A6974F}">
      <dsp:nvSpPr>
        <dsp:cNvPr id="0" name=""/>
        <dsp:cNvSpPr/>
      </dsp:nvSpPr>
      <dsp:spPr>
        <a:xfrm>
          <a:off x="4212208" y="0"/>
          <a:ext cx="2631625" cy="53032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rtl="0">
            <a:lnSpc>
              <a:spcPct val="90000"/>
            </a:lnSpc>
            <a:spcBef>
              <a:spcPct val="0"/>
            </a:spcBef>
            <a:spcAft>
              <a:spcPct val="35000"/>
            </a:spcAft>
            <a:buNone/>
          </a:pPr>
          <a:r>
            <a:rPr lang="en-US" sz="2700" kern="1200" dirty="0">
              <a:latin typeface="+mn-lt"/>
            </a:rPr>
            <a:t>2012 </a:t>
          </a:r>
          <a:r>
            <a:rPr lang="en-US" sz="2700" kern="1200" dirty="0">
              <a:latin typeface="+mn-lt"/>
              <a:ea typeface="Calibri"/>
              <a:cs typeface="Calibri"/>
            </a:rPr>
            <a:t>– </a:t>
          </a:r>
          <a:r>
            <a:rPr lang="en-US" sz="2700" kern="1200" dirty="0">
              <a:latin typeface="+mn-lt"/>
            </a:rPr>
            <a:t>2015</a:t>
          </a:r>
        </a:p>
      </dsp:txBody>
      <dsp:txXfrm>
        <a:off x="4477371" y="0"/>
        <a:ext cx="2101299" cy="530326"/>
      </dsp:txXfrm>
    </dsp:sp>
    <dsp:sp modelId="{CFF0FB75-B2A8-46A6-98B0-F1EA41CFE63E}">
      <dsp:nvSpPr>
        <dsp:cNvPr id="0" name=""/>
        <dsp:cNvSpPr/>
      </dsp:nvSpPr>
      <dsp:spPr>
        <a:xfrm>
          <a:off x="6317508" y="0"/>
          <a:ext cx="2631625" cy="53032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rtl="0">
            <a:lnSpc>
              <a:spcPct val="90000"/>
            </a:lnSpc>
            <a:spcBef>
              <a:spcPct val="0"/>
            </a:spcBef>
            <a:spcAft>
              <a:spcPct val="35000"/>
            </a:spcAft>
            <a:buNone/>
          </a:pPr>
          <a:r>
            <a:rPr lang="en-US" sz="2700" kern="1200">
              <a:latin typeface="+mn-lt"/>
            </a:rPr>
            <a:t>2015 </a:t>
          </a:r>
          <a:r>
            <a:rPr lang="en-US" sz="2700" kern="1200">
              <a:latin typeface="+mn-lt"/>
              <a:ea typeface="Calibri"/>
              <a:cs typeface="Calibri"/>
            </a:rPr>
            <a:t>– </a:t>
          </a:r>
          <a:r>
            <a:rPr lang="en-US" sz="2700" kern="1200">
              <a:latin typeface="+mn-lt"/>
            </a:rPr>
            <a:t>2019</a:t>
          </a:r>
        </a:p>
      </dsp:txBody>
      <dsp:txXfrm>
        <a:off x="6582671" y="0"/>
        <a:ext cx="2101299" cy="530326"/>
      </dsp:txXfrm>
    </dsp:sp>
    <dsp:sp modelId="{C248CFA4-BA1B-4B70-BCC9-55798FAC196F}">
      <dsp:nvSpPr>
        <dsp:cNvPr id="0" name=""/>
        <dsp:cNvSpPr/>
      </dsp:nvSpPr>
      <dsp:spPr>
        <a:xfrm>
          <a:off x="8422809" y="0"/>
          <a:ext cx="2631625" cy="53032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rtl="0">
            <a:lnSpc>
              <a:spcPct val="90000"/>
            </a:lnSpc>
            <a:spcBef>
              <a:spcPct val="0"/>
            </a:spcBef>
            <a:spcAft>
              <a:spcPct val="35000"/>
            </a:spcAft>
            <a:buNone/>
          </a:pPr>
          <a:r>
            <a:rPr lang="en-US" sz="2700" kern="1200" dirty="0">
              <a:latin typeface="+mn-lt"/>
            </a:rPr>
            <a:t>2019 – 2025</a:t>
          </a:r>
        </a:p>
      </dsp:txBody>
      <dsp:txXfrm>
        <a:off x="8687972" y="0"/>
        <a:ext cx="2101299" cy="530326"/>
      </dsp:txXfrm>
    </dsp:sp>
    <dsp:sp modelId="{AC50356C-5FD6-4A78-B59C-E17614A73214}">
      <dsp:nvSpPr>
        <dsp:cNvPr id="0" name=""/>
        <dsp:cNvSpPr/>
      </dsp:nvSpPr>
      <dsp:spPr>
        <a:xfrm>
          <a:off x="10528110" y="0"/>
          <a:ext cx="2631625" cy="53032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72009" rIns="36005" bIns="72009"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mn-lt"/>
            </a:rPr>
            <a:t>2026+</a:t>
          </a:r>
        </a:p>
      </dsp:txBody>
      <dsp:txXfrm>
        <a:off x="10793273" y="0"/>
        <a:ext cx="2101299" cy="530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8376B-E546-4FBD-8CBF-9384E8B1236B}">
      <dsp:nvSpPr>
        <dsp:cNvPr id="0" name=""/>
        <dsp:cNvSpPr/>
      </dsp:nvSpPr>
      <dsp:spPr>
        <a:xfrm>
          <a:off x="83970" y="180187"/>
          <a:ext cx="2071282" cy="207128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Monarch Expertise</a:t>
          </a:r>
        </a:p>
      </dsp:txBody>
      <dsp:txXfrm>
        <a:off x="373203" y="424436"/>
        <a:ext cx="1194252" cy="1582784"/>
      </dsp:txXfrm>
    </dsp:sp>
    <dsp:sp modelId="{5F701C41-4743-48E1-8839-D7071FE5C5FD}">
      <dsp:nvSpPr>
        <dsp:cNvPr id="0" name=""/>
        <dsp:cNvSpPr/>
      </dsp:nvSpPr>
      <dsp:spPr>
        <a:xfrm>
          <a:off x="1576786" y="180187"/>
          <a:ext cx="2071282" cy="2071282"/>
        </a:xfrm>
        <a:prstGeom prst="ellipse">
          <a:avLst/>
        </a:prstGeom>
        <a:solidFill>
          <a:schemeClr val="accent5">
            <a:alpha val="50000"/>
            <a:hueOff val="-9653692"/>
            <a:satOff val="-35594"/>
            <a:lumOff val="45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n-US" sz="2300" kern="1200" dirty="0"/>
            <a:t>Finance Domain Expertise</a:t>
          </a:r>
        </a:p>
      </dsp:txBody>
      <dsp:txXfrm>
        <a:off x="2164583" y="424436"/>
        <a:ext cx="1194252" cy="15827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67AF3-2E6A-4EB9-B9AF-7B67A474DE7E}">
      <dsp:nvSpPr>
        <dsp:cNvPr id="0" name=""/>
        <dsp:cNvSpPr/>
      </dsp:nvSpPr>
      <dsp:spPr>
        <a:xfrm>
          <a:off x="0" y="2514568"/>
          <a:ext cx="7987246" cy="111719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Core Banking System</a:t>
          </a:r>
        </a:p>
        <a:p>
          <a:pPr marL="0" lvl="0" indent="0" algn="ctr" defTabSz="488950">
            <a:lnSpc>
              <a:spcPct val="90000"/>
            </a:lnSpc>
            <a:spcBef>
              <a:spcPct val="0"/>
            </a:spcBef>
            <a:spcAft>
              <a:spcPct val="35000"/>
            </a:spcAft>
            <a:buNone/>
          </a:pPr>
          <a:r>
            <a:rPr lang="en-US" sz="1100" kern="1200"/>
            <a:t>(Deposits, Consumer Loans, Customer Information)</a:t>
          </a:r>
        </a:p>
      </dsp:txBody>
      <dsp:txXfrm>
        <a:off x="32721" y="2547289"/>
        <a:ext cx="7921804" cy="1051749"/>
      </dsp:txXfrm>
    </dsp:sp>
    <dsp:sp modelId="{C81894F7-4751-4A09-9772-CCF7928D12DA}">
      <dsp:nvSpPr>
        <dsp:cNvPr id="0" name=""/>
        <dsp:cNvSpPr/>
      </dsp:nvSpPr>
      <dsp:spPr>
        <a:xfrm>
          <a:off x="916" y="1257284"/>
          <a:ext cx="6602381" cy="111719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Finance &amp; Accounting Systems</a:t>
          </a:r>
        </a:p>
      </dsp:txBody>
      <dsp:txXfrm>
        <a:off x="33637" y="1290005"/>
        <a:ext cx="6536939" cy="1051749"/>
      </dsp:txXfrm>
    </dsp:sp>
    <dsp:sp modelId="{B715A5D4-08D8-4E64-88C6-011271DF88E7}">
      <dsp:nvSpPr>
        <dsp:cNvPr id="0" name=""/>
        <dsp:cNvSpPr/>
      </dsp:nvSpPr>
      <dsp:spPr>
        <a:xfrm>
          <a:off x="916" y="2467"/>
          <a:ext cx="1277550" cy="111719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Loan</a:t>
          </a:r>
        </a:p>
        <a:p>
          <a:pPr marL="0" lvl="0" indent="0" algn="ctr" defTabSz="488950">
            <a:lnSpc>
              <a:spcPct val="90000"/>
            </a:lnSpc>
            <a:spcBef>
              <a:spcPct val="0"/>
            </a:spcBef>
            <a:spcAft>
              <a:spcPct val="35000"/>
            </a:spcAft>
            <a:buNone/>
          </a:pPr>
          <a:r>
            <a:rPr lang="en-US" sz="1100" kern="1200"/>
            <a:t>Origination</a:t>
          </a:r>
        </a:p>
      </dsp:txBody>
      <dsp:txXfrm>
        <a:off x="33637" y="35188"/>
        <a:ext cx="1212108" cy="1051749"/>
      </dsp:txXfrm>
    </dsp:sp>
    <dsp:sp modelId="{7343DA9B-98EE-4FBA-838B-4F820B324FDF}">
      <dsp:nvSpPr>
        <dsp:cNvPr id="0" name=""/>
        <dsp:cNvSpPr/>
      </dsp:nvSpPr>
      <dsp:spPr>
        <a:xfrm>
          <a:off x="1332124" y="2467"/>
          <a:ext cx="1277550" cy="111719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Loan</a:t>
          </a:r>
        </a:p>
        <a:p>
          <a:pPr marL="0" lvl="0" indent="0" algn="ctr" defTabSz="488950">
            <a:lnSpc>
              <a:spcPct val="90000"/>
            </a:lnSpc>
            <a:spcBef>
              <a:spcPct val="0"/>
            </a:spcBef>
            <a:spcAft>
              <a:spcPct val="35000"/>
            </a:spcAft>
            <a:buNone/>
          </a:pPr>
          <a:r>
            <a:rPr lang="en-US" sz="1100" kern="1200"/>
            <a:t>Servicing</a:t>
          </a:r>
        </a:p>
      </dsp:txBody>
      <dsp:txXfrm>
        <a:off x="1364845" y="35188"/>
        <a:ext cx="1212108" cy="1051749"/>
      </dsp:txXfrm>
    </dsp:sp>
    <dsp:sp modelId="{DAE33932-2FA0-453F-822C-3FF3FA6085D1}">
      <dsp:nvSpPr>
        <dsp:cNvPr id="0" name=""/>
        <dsp:cNvSpPr/>
      </dsp:nvSpPr>
      <dsp:spPr>
        <a:xfrm>
          <a:off x="2663332" y="2467"/>
          <a:ext cx="1277550" cy="111719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ATM System</a:t>
          </a:r>
        </a:p>
      </dsp:txBody>
      <dsp:txXfrm>
        <a:off x="2696053" y="35188"/>
        <a:ext cx="1212108" cy="1051749"/>
      </dsp:txXfrm>
    </dsp:sp>
    <dsp:sp modelId="{0A57EFBE-2DE8-4A61-AD91-D21DD1423A0A}">
      <dsp:nvSpPr>
        <dsp:cNvPr id="0" name=""/>
        <dsp:cNvSpPr/>
      </dsp:nvSpPr>
      <dsp:spPr>
        <a:xfrm>
          <a:off x="3994540" y="2467"/>
          <a:ext cx="1277550" cy="111719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ACH/Wires</a:t>
          </a:r>
        </a:p>
      </dsp:txBody>
      <dsp:txXfrm>
        <a:off x="4027261" y="35188"/>
        <a:ext cx="1212108" cy="1051749"/>
      </dsp:txXfrm>
    </dsp:sp>
    <dsp:sp modelId="{0DB571A3-35F5-4432-B84D-BA0C06DC0C1F}">
      <dsp:nvSpPr>
        <dsp:cNvPr id="0" name=""/>
        <dsp:cNvSpPr/>
      </dsp:nvSpPr>
      <dsp:spPr>
        <a:xfrm>
          <a:off x="5325747" y="2467"/>
          <a:ext cx="1277550" cy="111719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Credit &amp; Debit Card</a:t>
          </a:r>
        </a:p>
      </dsp:txBody>
      <dsp:txXfrm>
        <a:off x="5358468" y="35188"/>
        <a:ext cx="1212108" cy="1051749"/>
      </dsp:txXfrm>
    </dsp:sp>
    <dsp:sp modelId="{3A016CB7-67CD-406D-83AC-3B793AEEE3CF}">
      <dsp:nvSpPr>
        <dsp:cNvPr id="0" name=""/>
        <dsp:cNvSpPr/>
      </dsp:nvSpPr>
      <dsp:spPr>
        <a:xfrm>
          <a:off x="6710612" y="1246786"/>
          <a:ext cx="1277550" cy="1117191"/>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Human Capital </a:t>
          </a:r>
          <a:r>
            <a:rPr lang="en-US" sz="1100" kern="1200" dirty="0" err="1"/>
            <a:t>Mgmt</a:t>
          </a:r>
          <a:endParaRPr lang="en-US" sz="1100" kern="1200" dirty="0"/>
        </a:p>
      </dsp:txBody>
      <dsp:txXfrm>
        <a:off x="6743333" y="1279507"/>
        <a:ext cx="1212108" cy="1051749"/>
      </dsp:txXfrm>
    </dsp:sp>
    <dsp:sp modelId="{BE104F23-E53D-45E5-B07F-4199EC04E799}">
      <dsp:nvSpPr>
        <dsp:cNvPr id="0" name=""/>
        <dsp:cNvSpPr/>
      </dsp:nvSpPr>
      <dsp:spPr>
        <a:xfrm>
          <a:off x="6710612" y="2467"/>
          <a:ext cx="1277550" cy="111719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Content </a:t>
          </a:r>
          <a:r>
            <a:rPr lang="en-US" sz="1100" kern="1200" dirty="0" err="1"/>
            <a:t>Mgmt</a:t>
          </a:r>
          <a:r>
            <a:rPr lang="en-US" sz="1100" kern="1200" dirty="0"/>
            <a:t> Systems</a:t>
          </a:r>
        </a:p>
      </dsp:txBody>
      <dsp:txXfrm>
        <a:off x="6743333" y="35188"/>
        <a:ext cx="1212108" cy="1051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67AF3-2E6A-4EB9-B9AF-7B67A474DE7E}">
      <dsp:nvSpPr>
        <dsp:cNvPr id="0" name=""/>
        <dsp:cNvSpPr/>
      </dsp:nvSpPr>
      <dsp:spPr>
        <a:xfrm>
          <a:off x="917" y="2519797"/>
          <a:ext cx="7990021" cy="1119514"/>
        </a:xfrm>
        <a:prstGeom prst="roundRect">
          <a:avLst>
            <a:gd name="adj" fmla="val 10000"/>
          </a:avLst>
        </a:prstGeom>
        <a:solidFill>
          <a:schemeClr val="accent5">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Electronic Healthcare Record</a:t>
          </a:r>
        </a:p>
        <a:p>
          <a:pPr marL="0" lvl="0" indent="0" algn="ctr" defTabSz="488950">
            <a:lnSpc>
              <a:spcPct val="90000"/>
            </a:lnSpc>
            <a:spcBef>
              <a:spcPct val="0"/>
            </a:spcBef>
            <a:spcAft>
              <a:spcPct val="35000"/>
            </a:spcAft>
            <a:buNone/>
          </a:pPr>
          <a:r>
            <a:rPr lang="en-US" sz="1100" kern="1200" dirty="0"/>
            <a:t>(Scheduling, Order Entry, Charge Capture, Master Patient Index)</a:t>
          </a:r>
        </a:p>
      </dsp:txBody>
      <dsp:txXfrm>
        <a:off x="33706" y="2552586"/>
        <a:ext cx="7924443" cy="1053936"/>
      </dsp:txXfrm>
    </dsp:sp>
    <dsp:sp modelId="{C81894F7-4751-4A09-9772-CCF7928D12DA}">
      <dsp:nvSpPr>
        <dsp:cNvPr id="0" name=""/>
        <dsp:cNvSpPr/>
      </dsp:nvSpPr>
      <dsp:spPr>
        <a:xfrm>
          <a:off x="917" y="1259898"/>
          <a:ext cx="6604675" cy="1119514"/>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Finance &amp; Accounting Systems</a:t>
          </a:r>
        </a:p>
        <a:p>
          <a:pPr marL="0" lvl="0" indent="0" algn="ctr" defTabSz="488950">
            <a:lnSpc>
              <a:spcPct val="90000"/>
            </a:lnSpc>
            <a:spcBef>
              <a:spcPct val="0"/>
            </a:spcBef>
            <a:spcAft>
              <a:spcPct val="35000"/>
            </a:spcAft>
            <a:buNone/>
          </a:pPr>
          <a:r>
            <a:rPr lang="en-US" sz="1100" kern="1200"/>
            <a:t>(Billing, Revenue Cycle, Charge Master)</a:t>
          </a:r>
        </a:p>
      </dsp:txBody>
      <dsp:txXfrm>
        <a:off x="33706" y="1292687"/>
        <a:ext cx="6539097" cy="1053936"/>
      </dsp:txXfrm>
    </dsp:sp>
    <dsp:sp modelId="{B715A5D4-08D8-4E64-88C6-011271DF88E7}">
      <dsp:nvSpPr>
        <dsp:cNvPr id="0" name=""/>
        <dsp:cNvSpPr/>
      </dsp:nvSpPr>
      <dsp:spPr>
        <a:xfrm>
          <a:off x="917" y="2711"/>
          <a:ext cx="1277994" cy="1119514"/>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Laboratory Information Systems</a:t>
          </a:r>
        </a:p>
      </dsp:txBody>
      <dsp:txXfrm>
        <a:off x="33706" y="35500"/>
        <a:ext cx="1212416" cy="1053936"/>
      </dsp:txXfrm>
    </dsp:sp>
    <dsp:sp modelId="{7343DA9B-98EE-4FBA-838B-4F820B324FDF}">
      <dsp:nvSpPr>
        <dsp:cNvPr id="0" name=""/>
        <dsp:cNvSpPr/>
      </dsp:nvSpPr>
      <dsp:spPr>
        <a:xfrm>
          <a:off x="1332587" y="2711"/>
          <a:ext cx="1277994" cy="1119514"/>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Robotics &amp; Surgical Systems</a:t>
          </a:r>
        </a:p>
      </dsp:txBody>
      <dsp:txXfrm>
        <a:off x="1365376" y="35500"/>
        <a:ext cx="1212416" cy="1053936"/>
      </dsp:txXfrm>
    </dsp:sp>
    <dsp:sp modelId="{DAE33932-2FA0-453F-822C-3FF3FA6085D1}">
      <dsp:nvSpPr>
        <dsp:cNvPr id="0" name=""/>
        <dsp:cNvSpPr/>
      </dsp:nvSpPr>
      <dsp:spPr>
        <a:xfrm>
          <a:off x="2664257" y="2711"/>
          <a:ext cx="1277994" cy="1119514"/>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Diagnostic Systems</a:t>
          </a:r>
        </a:p>
      </dsp:txBody>
      <dsp:txXfrm>
        <a:off x="2697046" y="35500"/>
        <a:ext cx="1212416" cy="1053936"/>
      </dsp:txXfrm>
    </dsp:sp>
    <dsp:sp modelId="{0A57EFBE-2DE8-4A61-AD91-D21DD1423A0A}">
      <dsp:nvSpPr>
        <dsp:cNvPr id="0" name=""/>
        <dsp:cNvSpPr/>
      </dsp:nvSpPr>
      <dsp:spPr>
        <a:xfrm>
          <a:off x="3995928" y="2711"/>
          <a:ext cx="1277994" cy="1119514"/>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Ambulatory</a:t>
          </a:r>
        </a:p>
        <a:p>
          <a:pPr marL="0" lvl="0" indent="0" algn="ctr" defTabSz="488950">
            <a:lnSpc>
              <a:spcPct val="90000"/>
            </a:lnSpc>
            <a:spcBef>
              <a:spcPct val="0"/>
            </a:spcBef>
            <a:spcAft>
              <a:spcPct val="35000"/>
            </a:spcAft>
            <a:buNone/>
          </a:pPr>
          <a:r>
            <a:rPr lang="en-US" sz="1100" kern="1200"/>
            <a:t>Urgent Care</a:t>
          </a:r>
        </a:p>
        <a:p>
          <a:pPr marL="0" lvl="0" indent="0" algn="ctr" defTabSz="488950">
            <a:lnSpc>
              <a:spcPct val="90000"/>
            </a:lnSpc>
            <a:spcBef>
              <a:spcPct val="0"/>
            </a:spcBef>
            <a:spcAft>
              <a:spcPct val="35000"/>
            </a:spcAft>
            <a:buNone/>
          </a:pPr>
          <a:r>
            <a:rPr lang="en-US" sz="1100" kern="1200"/>
            <a:t>Emergency</a:t>
          </a:r>
        </a:p>
      </dsp:txBody>
      <dsp:txXfrm>
        <a:off x="4028717" y="35500"/>
        <a:ext cx="1212416" cy="1053936"/>
      </dsp:txXfrm>
    </dsp:sp>
    <dsp:sp modelId="{0DB571A3-35F5-4432-B84D-BA0C06DC0C1F}">
      <dsp:nvSpPr>
        <dsp:cNvPr id="0" name=""/>
        <dsp:cNvSpPr/>
      </dsp:nvSpPr>
      <dsp:spPr>
        <a:xfrm>
          <a:off x="5327598" y="2711"/>
          <a:ext cx="1277994" cy="1119514"/>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Patient Portal</a:t>
          </a:r>
        </a:p>
      </dsp:txBody>
      <dsp:txXfrm>
        <a:off x="5360387" y="35500"/>
        <a:ext cx="1212416" cy="1053936"/>
      </dsp:txXfrm>
    </dsp:sp>
    <dsp:sp modelId="{3A016CB7-67CD-406D-83AC-3B793AEEE3CF}">
      <dsp:nvSpPr>
        <dsp:cNvPr id="0" name=""/>
        <dsp:cNvSpPr/>
      </dsp:nvSpPr>
      <dsp:spPr>
        <a:xfrm>
          <a:off x="6712944" y="1249300"/>
          <a:ext cx="1277994" cy="1119514"/>
        </a:xfrm>
        <a:prstGeom prst="roundRect">
          <a:avLst>
            <a:gd name="adj" fmla="val 10000"/>
          </a:avLst>
        </a:prstGeom>
        <a:solidFill>
          <a:schemeClr val="accent5">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Human Capital </a:t>
          </a:r>
          <a:r>
            <a:rPr lang="en-US" sz="1100" kern="1200" err="1"/>
            <a:t>Mgmt</a:t>
          </a:r>
          <a:endParaRPr lang="en-US" sz="1100" kern="1200"/>
        </a:p>
      </dsp:txBody>
      <dsp:txXfrm>
        <a:off x="6745733" y="1282089"/>
        <a:ext cx="1212416" cy="1053936"/>
      </dsp:txXfrm>
    </dsp:sp>
    <dsp:sp modelId="{BE104F23-E53D-45E5-B07F-4199EC04E799}">
      <dsp:nvSpPr>
        <dsp:cNvPr id="0" name=""/>
        <dsp:cNvSpPr/>
      </dsp:nvSpPr>
      <dsp:spPr>
        <a:xfrm>
          <a:off x="6712944" y="2711"/>
          <a:ext cx="1277994" cy="1119514"/>
        </a:xfrm>
        <a:prstGeom prst="roundRect">
          <a:avLst>
            <a:gd name="adj" fmla="val 10000"/>
          </a:avLst>
        </a:prstGeom>
        <a:solidFill>
          <a:schemeClr val="accent5">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Remote Patient Monitoring</a:t>
          </a:r>
        </a:p>
      </dsp:txBody>
      <dsp:txXfrm>
        <a:off x="6745733" y="35500"/>
        <a:ext cx="1212416" cy="10539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67AF3-2E6A-4EB9-B9AF-7B67A474DE7E}">
      <dsp:nvSpPr>
        <dsp:cNvPr id="0" name=""/>
        <dsp:cNvSpPr/>
      </dsp:nvSpPr>
      <dsp:spPr>
        <a:xfrm>
          <a:off x="916" y="2514568"/>
          <a:ext cx="7987246" cy="111719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Enterprise Resource Planning (ERP)</a:t>
          </a:r>
        </a:p>
      </dsp:txBody>
      <dsp:txXfrm>
        <a:off x="33637" y="2547289"/>
        <a:ext cx="7921804" cy="1051749"/>
      </dsp:txXfrm>
    </dsp:sp>
    <dsp:sp modelId="{C81894F7-4751-4A09-9772-CCF7928D12DA}">
      <dsp:nvSpPr>
        <dsp:cNvPr id="0" name=""/>
        <dsp:cNvSpPr/>
      </dsp:nvSpPr>
      <dsp:spPr>
        <a:xfrm>
          <a:off x="0" y="1353659"/>
          <a:ext cx="6602381" cy="111719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Finance &amp; Accounting Systems</a:t>
          </a:r>
        </a:p>
      </dsp:txBody>
      <dsp:txXfrm>
        <a:off x="32721" y="1386380"/>
        <a:ext cx="6536939" cy="1051749"/>
      </dsp:txXfrm>
    </dsp:sp>
    <dsp:sp modelId="{B715A5D4-08D8-4E64-88C6-011271DF88E7}">
      <dsp:nvSpPr>
        <dsp:cNvPr id="0" name=""/>
        <dsp:cNvSpPr/>
      </dsp:nvSpPr>
      <dsp:spPr>
        <a:xfrm>
          <a:off x="916" y="2467"/>
          <a:ext cx="1277550" cy="111719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Warehouse Management</a:t>
          </a:r>
        </a:p>
      </dsp:txBody>
      <dsp:txXfrm>
        <a:off x="33637" y="35188"/>
        <a:ext cx="1212108" cy="1051749"/>
      </dsp:txXfrm>
    </dsp:sp>
    <dsp:sp modelId="{7343DA9B-98EE-4FBA-838B-4F820B324FDF}">
      <dsp:nvSpPr>
        <dsp:cNvPr id="0" name=""/>
        <dsp:cNvSpPr/>
      </dsp:nvSpPr>
      <dsp:spPr>
        <a:xfrm>
          <a:off x="1332124" y="2467"/>
          <a:ext cx="1277550" cy="111719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Logistics</a:t>
          </a:r>
        </a:p>
      </dsp:txBody>
      <dsp:txXfrm>
        <a:off x="1364845" y="35188"/>
        <a:ext cx="1212108" cy="1051749"/>
      </dsp:txXfrm>
    </dsp:sp>
    <dsp:sp modelId="{DAE33932-2FA0-453F-822C-3FF3FA6085D1}">
      <dsp:nvSpPr>
        <dsp:cNvPr id="0" name=""/>
        <dsp:cNvSpPr/>
      </dsp:nvSpPr>
      <dsp:spPr>
        <a:xfrm>
          <a:off x="2663332" y="2467"/>
          <a:ext cx="1277550" cy="111719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Customer Relationship Mgmt</a:t>
          </a:r>
        </a:p>
      </dsp:txBody>
      <dsp:txXfrm>
        <a:off x="2696053" y="35188"/>
        <a:ext cx="1212108" cy="1051749"/>
      </dsp:txXfrm>
    </dsp:sp>
    <dsp:sp modelId="{0A57EFBE-2DE8-4A61-AD91-D21DD1423A0A}">
      <dsp:nvSpPr>
        <dsp:cNvPr id="0" name=""/>
        <dsp:cNvSpPr/>
      </dsp:nvSpPr>
      <dsp:spPr>
        <a:xfrm>
          <a:off x="3994540" y="2467"/>
          <a:ext cx="1277550" cy="111719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Manufacturing Execution</a:t>
          </a:r>
        </a:p>
        <a:p>
          <a:pPr marL="0" lvl="0" indent="0" algn="ctr" defTabSz="488950">
            <a:lnSpc>
              <a:spcPct val="90000"/>
            </a:lnSpc>
            <a:spcBef>
              <a:spcPct val="0"/>
            </a:spcBef>
            <a:spcAft>
              <a:spcPct val="35000"/>
            </a:spcAft>
            <a:buNone/>
          </a:pPr>
          <a:r>
            <a:rPr lang="en-US" sz="1100" kern="1200"/>
            <a:t>System</a:t>
          </a:r>
        </a:p>
      </dsp:txBody>
      <dsp:txXfrm>
        <a:off x="4027261" y="35188"/>
        <a:ext cx="1212108" cy="1051749"/>
      </dsp:txXfrm>
    </dsp:sp>
    <dsp:sp modelId="{0DB571A3-35F5-4432-B84D-BA0C06DC0C1F}">
      <dsp:nvSpPr>
        <dsp:cNvPr id="0" name=""/>
        <dsp:cNvSpPr/>
      </dsp:nvSpPr>
      <dsp:spPr>
        <a:xfrm>
          <a:off x="5325747" y="2467"/>
          <a:ext cx="1277550" cy="111719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E-Commerce Platform</a:t>
          </a:r>
        </a:p>
      </dsp:txBody>
      <dsp:txXfrm>
        <a:off x="5358468" y="35188"/>
        <a:ext cx="1212108" cy="1051749"/>
      </dsp:txXfrm>
    </dsp:sp>
    <dsp:sp modelId="{3A016CB7-67CD-406D-83AC-3B793AEEE3CF}">
      <dsp:nvSpPr>
        <dsp:cNvPr id="0" name=""/>
        <dsp:cNvSpPr/>
      </dsp:nvSpPr>
      <dsp:spPr>
        <a:xfrm>
          <a:off x="6710612" y="1232346"/>
          <a:ext cx="1277550" cy="111719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Human Capital </a:t>
          </a:r>
          <a:r>
            <a:rPr lang="en-US" sz="1100" kern="1200" dirty="0" err="1"/>
            <a:t>Mgmt</a:t>
          </a:r>
          <a:endParaRPr lang="en-US" sz="1100" kern="1200" dirty="0"/>
        </a:p>
      </dsp:txBody>
      <dsp:txXfrm>
        <a:off x="6743333" y="1265067"/>
        <a:ext cx="1212108" cy="1051749"/>
      </dsp:txXfrm>
    </dsp:sp>
    <dsp:sp modelId="{BE104F23-E53D-45E5-B07F-4199EC04E799}">
      <dsp:nvSpPr>
        <dsp:cNvPr id="0" name=""/>
        <dsp:cNvSpPr/>
      </dsp:nvSpPr>
      <dsp:spPr>
        <a:xfrm>
          <a:off x="6710612" y="2467"/>
          <a:ext cx="1277550" cy="1117191"/>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t>Point-of-Sale Systems</a:t>
          </a:r>
        </a:p>
      </dsp:txBody>
      <dsp:txXfrm>
        <a:off x="6743333" y="35188"/>
        <a:ext cx="1212108" cy="10517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7E682D-F4C1-476A-8435-1480E01D71B7}">
      <dsp:nvSpPr>
        <dsp:cNvPr id="0" name=""/>
        <dsp:cNvSpPr/>
      </dsp:nvSpPr>
      <dsp:spPr>
        <a:xfrm>
          <a:off x="0" y="44102"/>
          <a:ext cx="8409682" cy="111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Over 3,000+ Complimentary Prebuilt templates for many different Systems</a:t>
          </a:r>
        </a:p>
      </dsp:txBody>
      <dsp:txXfrm>
        <a:off x="54373" y="98475"/>
        <a:ext cx="8300936" cy="1005094"/>
      </dsp:txXfrm>
    </dsp:sp>
    <dsp:sp modelId="{B900F753-A0F0-4C54-87A6-8C9BA0A49730}">
      <dsp:nvSpPr>
        <dsp:cNvPr id="0" name=""/>
        <dsp:cNvSpPr/>
      </dsp:nvSpPr>
      <dsp:spPr>
        <a:xfrm>
          <a:off x="0" y="1157942"/>
          <a:ext cx="8409682"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007"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US" sz="2200" kern="1200"/>
            <a:t>Banking</a:t>
          </a:r>
        </a:p>
        <a:p>
          <a:pPr marL="228600" lvl="1" indent="-228600" algn="l" defTabSz="977900">
            <a:lnSpc>
              <a:spcPct val="90000"/>
            </a:lnSpc>
            <a:spcBef>
              <a:spcPct val="0"/>
            </a:spcBef>
            <a:spcAft>
              <a:spcPct val="20000"/>
            </a:spcAft>
            <a:buChar char="•"/>
          </a:pPr>
          <a:r>
            <a:rPr lang="en-US" sz="2200" kern="1200"/>
            <a:t>Healthcare</a:t>
          </a:r>
        </a:p>
        <a:p>
          <a:pPr marL="228600" lvl="1" indent="-228600" algn="l" defTabSz="977900">
            <a:lnSpc>
              <a:spcPct val="90000"/>
            </a:lnSpc>
            <a:spcBef>
              <a:spcPct val="0"/>
            </a:spcBef>
            <a:spcAft>
              <a:spcPct val="20000"/>
            </a:spcAft>
            <a:buChar char="•"/>
          </a:pPr>
          <a:r>
            <a:rPr lang="en-US" sz="2200" kern="1200"/>
            <a:t>Payroll</a:t>
          </a:r>
        </a:p>
        <a:p>
          <a:pPr marL="228600" lvl="1" indent="-228600" algn="l" defTabSz="977900">
            <a:lnSpc>
              <a:spcPct val="90000"/>
            </a:lnSpc>
            <a:spcBef>
              <a:spcPct val="0"/>
            </a:spcBef>
            <a:spcAft>
              <a:spcPct val="20000"/>
            </a:spcAft>
            <a:buChar char="•"/>
          </a:pPr>
          <a:r>
            <a:rPr lang="en-US" sz="2200" kern="1200"/>
            <a:t>ERP</a:t>
          </a:r>
        </a:p>
        <a:p>
          <a:pPr marL="228600" lvl="1" indent="-228600" algn="l" defTabSz="977900">
            <a:lnSpc>
              <a:spcPct val="90000"/>
            </a:lnSpc>
            <a:spcBef>
              <a:spcPct val="0"/>
            </a:spcBef>
            <a:spcAft>
              <a:spcPct val="20000"/>
            </a:spcAft>
            <a:buChar char="•"/>
          </a:pPr>
          <a:r>
            <a:rPr lang="en-US" sz="2200" kern="1200"/>
            <a:t>Retail</a:t>
          </a:r>
        </a:p>
        <a:p>
          <a:pPr marL="228600" lvl="1" indent="-228600" algn="l" defTabSz="977900">
            <a:lnSpc>
              <a:spcPct val="90000"/>
            </a:lnSpc>
            <a:spcBef>
              <a:spcPct val="0"/>
            </a:spcBef>
            <a:spcAft>
              <a:spcPct val="20000"/>
            </a:spcAft>
            <a:buChar char="•"/>
          </a:pPr>
          <a:r>
            <a:rPr lang="en-US" sz="2200" kern="1200"/>
            <a:t>Education</a:t>
          </a:r>
        </a:p>
      </dsp:txBody>
      <dsp:txXfrm>
        <a:off x="0" y="1157942"/>
        <a:ext cx="8409682" cy="22604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B67AF3-2E6A-4EB9-B9AF-7B67A474DE7E}">
      <dsp:nvSpPr>
        <dsp:cNvPr id="0" name=""/>
        <dsp:cNvSpPr/>
      </dsp:nvSpPr>
      <dsp:spPr>
        <a:xfrm>
          <a:off x="0" y="4562980"/>
          <a:ext cx="9048466" cy="211677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Core Banking System</a:t>
          </a:r>
        </a:p>
        <a:p>
          <a:pPr marL="0" lvl="0" indent="0" algn="ctr" defTabSz="488950">
            <a:lnSpc>
              <a:spcPct val="90000"/>
            </a:lnSpc>
            <a:spcBef>
              <a:spcPct val="0"/>
            </a:spcBef>
            <a:spcAft>
              <a:spcPct val="35000"/>
            </a:spcAft>
            <a:buNone/>
          </a:pPr>
          <a:r>
            <a:rPr lang="en-US" sz="1100" kern="1200"/>
            <a:t>(Deposits, Consumer Loans, Customer Information)</a:t>
          </a:r>
        </a:p>
      </dsp:txBody>
      <dsp:txXfrm>
        <a:off x="61998" y="4624978"/>
        <a:ext cx="8924470" cy="1992783"/>
      </dsp:txXfrm>
    </dsp:sp>
    <dsp:sp modelId="{C81894F7-4751-4A09-9772-CCF7928D12DA}">
      <dsp:nvSpPr>
        <dsp:cNvPr id="0" name=""/>
        <dsp:cNvSpPr/>
      </dsp:nvSpPr>
      <dsp:spPr>
        <a:xfrm>
          <a:off x="1038" y="2281490"/>
          <a:ext cx="7479602" cy="211677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Finance &amp; Accounting Systems</a:t>
          </a:r>
        </a:p>
      </dsp:txBody>
      <dsp:txXfrm>
        <a:off x="63036" y="2343488"/>
        <a:ext cx="7355606" cy="1992783"/>
      </dsp:txXfrm>
    </dsp:sp>
    <dsp:sp modelId="{B715A5D4-08D8-4E64-88C6-011271DF88E7}">
      <dsp:nvSpPr>
        <dsp:cNvPr id="0" name=""/>
        <dsp:cNvSpPr/>
      </dsp:nvSpPr>
      <dsp:spPr>
        <a:xfrm>
          <a:off x="1038" y="4099"/>
          <a:ext cx="1447291" cy="21167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Loan</a:t>
          </a:r>
        </a:p>
        <a:p>
          <a:pPr marL="0" lvl="0" indent="0" algn="ctr" defTabSz="488950">
            <a:lnSpc>
              <a:spcPct val="90000"/>
            </a:lnSpc>
            <a:spcBef>
              <a:spcPct val="0"/>
            </a:spcBef>
            <a:spcAft>
              <a:spcPct val="35000"/>
            </a:spcAft>
            <a:buNone/>
          </a:pPr>
          <a:r>
            <a:rPr lang="en-US" sz="1100" kern="1200"/>
            <a:t>Origination</a:t>
          </a:r>
        </a:p>
      </dsp:txBody>
      <dsp:txXfrm>
        <a:off x="43428" y="46489"/>
        <a:ext cx="1362511" cy="2031999"/>
      </dsp:txXfrm>
    </dsp:sp>
    <dsp:sp modelId="{7343DA9B-98EE-4FBA-838B-4F820B324FDF}">
      <dsp:nvSpPr>
        <dsp:cNvPr id="0" name=""/>
        <dsp:cNvSpPr/>
      </dsp:nvSpPr>
      <dsp:spPr>
        <a:xfrm>
          <a:off x="1509116" y="4099"/>
          <a:ext cx="1447291" cy="21167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Loan</a:t>
          </a:r>
        </a:p>
        <a:p>
          <a:pPr marL="0" lvl="0" indent="0" algn="ctr" defTabSz="488950">
            <a:lnSpc>
              <a:spcPct val="90000"/>
            </a:lnSpc>
            <a:spcBef>
              <a:spcPct val="0"/>
            </a:spcBef>
            <a:spcAft>
              <a:spcPct val="35000"/>
            </a:spcAft>
            <a:buNone/>
          </a:pPr>
          <a:r>
            <a:rPr lang="en-US" sz="1100" kern="1200"/>
            <a:t>Servicing</a:t>
          </a:r>
        </a:p>
      </dsp:txBody>
      <dsp:txXfrm>
        <a:off x="1551506" y="46489"/>
        <a:ext cx="1362511" cy="2031999"/>
      </dsp:txXfrm>
    </dsp:sp>
    <dsp:sp modelId="{DAE33932-2FA0-453F-822C-3FF3FA6085D1}">
      <dsp:nvSpPr>
        <dsp:cNvPr id="0" name=""/>
        <dsp:cNvSpPr/>
      </dsp:nvSpPr>
      <dsp:spPr>
        <a:xfrm>
          <a:off x="3017194" y="4099"/>
          <a:ext cx="1447291" cy="21167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ATM System</a:t>
          </a:r>
        </a:p>
      </dsp:txBody>
      <dsp:txXfrm>
        <a:off x="3059584" y="46489"/>
        <a:ext cx="1362511" cy="2031999"/>
      </dsp:txXfrm>
    </dsp:sp>
    <dsp:sp modelId="{0A57EFBE-2DE8-4A61-AD91-D21DD1423A0A}">
      <dsp:nvSpPr>
        <dsp:cNvPr id="0" name=""/>
        <dsp:cNvSpPr/>
      </dsp:nvSpPr>
      <dsp:spPr>
        <a:xfrm>
          <a:off x="4525271" y="4099"/>
          <a:ext cx="1447291" cy="21167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ACH/Wires</a:t>
          </a:r>
        </a:p>
      </dsp:txBody>
      <dsp:txXfrm>
        <a:off x="4567661" y="46489"/>
        <a:ext cx="1362511" cy="2031999"/>
      </dsp:txXfrm>
    </dsp:sp>
    <dsp:sp modelId="{0DB571A3-35F5-4432-B84D-BA0C06DC0C1F}">
      <dsp:nvSpPr>
        <dsp:cNvPr id="0" name=""/>
        <dsp:cNvSpPr/>
      </dsp:nvSpPr>
      <dsp:spPr>
        <a:xfrm>
          <a:off x="6033349" y="4099"/>
          <a:ext cx="1447291" cy="21167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Credit &amp; Debit Card</a:t>
          </a:r>
        </a:p>
      </dsp:txBody>
      <dsp:txXfrm>
        <a:off x="6075739" y="46489"/>
        <a:ext cx="1362511" cy="2031999"/>
      </dsp:txXfrm>
    </dsp:sp>
    <dsp:sp modelId="{3A016CB7-67CD-406D-83AC-3B793AEEE3CF}">
      <dsp:nvSpPr>
        <dsp:cNvPr id="0" name=""/>
        <dsp:cNvSpPr/>
      </dsp:nvSpPr>
      <dsp:spPr>
        <a:xfrm>
          <a:off x="7602213" y="2269238"/>
          <a:ext cx="1447291" cy="211677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Human Capital </a:t>
          </a:r>
          <a:r>
            <a:rPr lang="en-US" sz="1100" kern="1200" dirty="0" err="1"/>
            <a:t>Mgmt</a:t>
          </a:r>
          <a:endParaRPr lang="en-US" sz="1100" kern="1200" dirty="0"/>
        </a:p>
      </dsp:txBody>
      <dsp:txXfrm>
        <a:off x="7644603" y="2311628"/>
        <a:ext cx="1362511" cy="2031999"/>
      </dsp:txXfrm>
    </dsp:sp>
    <dsp:sp modelId="{BE104F23-E53D-45E5-B07F-4199EC04E799}">
      <dsp:nvSpPr>
        <dsp:cNvPr id="0" name=""/>
        <dsp:cNvSpPr/>
      </dsp:nvSpPr>
      <dsp:spPr>
        <a:xfrm>
          <a:off x="7602213" y="4099"/>
          <a:ext cx="1447291" cy="2116779"/>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Content </a:t>
          </a:r>
          <a:r>
            <a:rPr lang="en-US" sz="1100" kern="1200" dirty="0" err="1"/>
            <a:t>Mgmt</a:t>
          </a:r>
          <a:r>
            <a:rPr lang="en-US" sz="1100" kern="1200" dirty="0"/>
            <a:t> Systems</a:t>
          </a:r>
        </a:p>
      </dsp:txBody>
      <dsp:txXfrm>
        <a:off x="7644603" y="46489"/>
        <a:ext cx="1362511" cy="203199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903375-2CF7-FF41-BD2C-884E730A77E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F58B04F-777E-0086-AEEF-D40C2C97DB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75142A-0EB3-409B-9134-004E65A74540}" type="datetimeFigureOut">
              <a:rPr lang="en-US" smtClean="0"/>
              <a:t>2/25/2026</a:t>
            </a:fld>
            <a:endParaRPr lang="en-US"/>
          </a:p>
        </p:txBody>
      </p:sp>
      <p:sp>
        <p:nvSpPr>
          <p:cNvPr id="4" name="Footer Placeholder 3">
            <a:extLst>
              <a:ext uri="{FF2B5EF4-FFF2-40B4-BE49-F238E27FC236}">
                <a16:creationId xmlns:a16="http://schemas.microsoft.com/office/drawing/2014/main" id="{27FA958F-EF1B-0B60-BB8D-CD2A4AE987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B225FA8-C264-A125-820D-C9152DCB46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C1E26E-BD9F-4670-81C2-2D5E0D60AD8C}" type="slidenum">
              <a:rPr lang="en-US" smtClean="0"/>
              <a:t>‹#›</a:t>
            </a:fld>
            <a:endParaRPr lang="en-US"/>
          </a:p>
        </p:txBody>
      </p:sp>
    </p:spTree>
    <p:extLst>
      <p:ext uri="{BB962C8B-B14F-4D97-AF65-F5344CB8AC3E}">
        <p14:creationId xmlns:p14="http://schemas.microsoft.com/office/powerpoint/2010/main" val="426267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AD9B4-41FD-4480-BF4C-6E221BDB2811}" type="datetimeFigureOut">
              <a:rPr lang="en-US" smtClean="0"/>
              <a:t>2/25/2026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08D70-0606-475F-954E-68741C88E29A}" type="slidenum">
              <a:rPr lang="en-US" smtClean="0"/>
              <a:t>‹#›</a:t>
            </a:fld>
            <a:endParaRPr lang="en-US"/>
          </a:p>
        </p:txBody>
      </p:sp>
    </p:spTree>
    <p:extLst>
      <p:ext uri="{BB962C8B-B14F-4D97-AF65-F5344CB8AC3E}">
        <p14:creationId xmlns:p14="http://schemas.microsoft.com/office/powerpoint/2010/main" val="3714385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08D70-0606-475F-954E-68741C88E29A}" type="slidenum">
              <a:rPr lang="en-US" smtClean="0"/>
              <a:t>2</a:t>
            </a:fld>
            <a:endParaRPr lang="en-US"/>
          </a:p>
        </p:txBody>
      </p:sp>
    </p:spTree>
    <p:extLst>
      <p:ext uri="{BB962C8B-B14F-4D97-AF65-F5344CB8AC3E}">
        <p14:creationId xmlns:p14="http://schemas.microsoft.com/office/powerpoint/2010/main" val="3907812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591AE-1C54-F148-8F64-3C4B62639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3783D9-695D-C5E7-C7B7-3B0B28E4E8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3F16EC-C93A-6B00-5813-54D72D95E2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7E724C-C7A7-6171-7410-BCB64C6F0C7C}"/>
              </a:ext>
            </a:extLst>
          </p:cNvPr>
          <p:cNvSpPr>
            <a:spLocks noGrp="1"/>
          </p:cNvSpPr>
          <p:nvPr>
            <p:ph type="sldNum" sz="quarter" idx="5"/>
          </p:nvPr>
        </p:nvSpPr>
        <p:spPr/>
        <p:txBody>
          <a:bodyPr/>
          <a:lstStyle/>
          <a:p>
            <a:fld id="{FC708D70-0606-475F-954E-68741C88E29A}" type="slidenum">
              <a:rPr lang="en-US" smtClean="0"/>
              <a:t>4</a:t>
            </a:fld>
            <a:endParaRPr lang="en-US"/>
          </a:p>
        </p:txBody>
      </p:sp>
    </p:spTree>
    <p:extLst>
      <p:ext uri="{BB962C8B-B14F-4D97-AF65-F5344CB8AC3E}">
        <p14:creationId xmlns:p14="http://schemas.microsoft.com/office/powerpoint/2010/main" val="15139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Avg IT Budget is 10% of Revenues and Data Integration Challenges can Impact ROI on Technology Systems.</a:t>
            </a:r>
            <a:endParaRPr lang="en-US" sz="1200" b="1" dirty="0"/>
          </a:p>
          <a:p>
            <a:endParaRPr lang="en-US" dirty="0"/>
          </a:p>
        </p:txBody>
      </p:sp>
      <p:sp>
        <p:nvSpPr>
          <p:cNvPr id="4" name="Slide Number Placeholder 3"/>
          <p:cNvSpPr>
            <a:spLocks noGrp="1"/>
          </p:cNvSpPr>
          <p:nvPr>
            <p:ph type="sldNum" sz="quarter" idx="5"/>
          </p:nvPr>
        </p:nvSpPr>
        <p:spPr/>
        <p:txBody>
          <a:bodyPr/>
          <a:lstStyle/>
          <a:p>
            <a:fld id="{FC708D70-0606-475F-954E-68741C88E29A}" type="slidenum">
              <a:rPr lang="en-US" smtClean="0"/>
              <a:t>15</a:t>
            </a:fld>
            <a:endParaRPr lang="en-US"/>
          </a:p>
        </p:txBody>
      </p:sp>
    </p:spTree>
    <p:extLst>
      <p:ext uri="{BB962C8B-B14F-4D97-AF65-F5344CB8AC3E}">
        <p14:creationId xmlns:p14="http://schemas.microsoft.com/office/powerpoint/2010/main" val="4235808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FF05D-F374-FD43-6FE4-A14257463A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611F2-D1FB-9D99-3BF9-78CFABE5B8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7CB99-83EB-38BE-651B-880D05AE82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367F74-CE1F-551E-DAE1-9889DD2A6D08}"/>
              </a:ext>
            </a:extLst>
          </p:cNvPr>
          <p:cNvSpPr>
            <a:spLocks noGrp="1"/>
          </p:cNvSpPr>
          <p:nvPr>
            <p:ph type="sldNum" sz="quarter" idx="5"/>
          </p:nvPr>
        </p:nvSpPr>
        <p:spPr/>
        <p:txBody>
          <a:bodyPr/>
          <a:lstStyle/>
          <a:p>
            <a:fld id="{FC708D70-0606-475F-954E-68741C88E29A}" type="slidenum">
              <a:rPr lang="en-US" smtClean="0"/>
              <a:t>24</a:t>
            </a:fld>
            <a:endParaRPr lang="en-US"/>
          </a:p>
        </p:txBody>
      </p:sp>
    </p:spTree>
    <p:extLst>
      <p:ext uri="{BB962C8B-B14F-4D97-AF65-F5344CB8AC3E}">
        <p14:creationId xmlns:p14="http://schemas.microsoft.com/office/powerpoint/2010/main" val="1134902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08D70-0606-475F-954E-68741C88E29A}" type="slidenum">
              <a:rPr lang="en-US" smtClean="0"/>
              <a:t>25</a:t>
            </a:fld>
            <a:endParaRPr lang="en-US"/>
          </a:p>
        </p:txBody>
      </p:sp>
    </p:spTree>
    <p:extLst>
      <p:ext uri="{BB962C8B-B14F-4D97-AF65-F5344CB8AC3E}">
        <p14:creationId xmlns:p14="http://schemas.microsoft.com/office/powerpoint/2010/main" val="3579023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708D70-0606-475F-954E-68741C88E29A}" type="slidenum">
              <a:rPr lang="en-US" smtClean="0"/>
              <a:t>30</a:t>
            </a:fld>
            <a:endParaRPr lang="en-US"/>
          </a:p>
        </p:txBody>
      </p:sp>
    </p:spTree>
    <p:extLst>
      <p:ext uri="{BB962C8B-B14F-4D97-AF65-F5344CB8AC3E}">
        <p14:creationId xmlns:p14="http://schemas.microsoft.com/office/powerpoint/2010/main" val="26845438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rysalis 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72400" y="1866900"/>
            <a:ext cx="8610600" cy="4889193"/>
          </a:xfrm>
        </p:spPr>
        <p:txBody>
          <a:bodyPr/>
          <a:lstStyle>
            <a:lvl1pPr algn="l">
              <a:defRPr sz="9600">
                <a:solidFill>
                  <a:srgbClr val="133C42"/>
                </a:solidFill>
              </a:defRPr>
            </a:lvl1pPr>
          </a:lstStyle>
          <a:p>
            <a:r>
              <a:rPr lang="en-US" dirty="0"/>
              <a:t>Your</a:t>
            </a:r>
            <a:br>
              <a:rPr lang="en-US" dirty="0"/>
            </a:br>
            <a:r>
              <a:rPr lang="en-US" dirty="0"/>
              <a:t>Trusted</a:t>
            </a:r>
            <a:br>
              <a:rPr lang="en-US" dirty="0"/>
            </a:br>
            <a:r>
              <a:rPr lang="en-US" dirty="0"/>
              <a:t>Partner</a:t>
            </a:r>
          </a:p>
        </p:txBody>
      </p:sp>
      <p:sp>
        <p:nvSpPr>
          <p:cNvPr id="3" name="Subtitle 2"/>
          <p:cNvSpPr>
            <a:spLocks noGrp="1"/>
          </p:cNvSpPr>
          <p:nvPr>
            <p:ph type="subTitle" idx="1" hasCustomPrompt="1"/>
          </p:nvPr>
        </p:nvSpPr>
        <p:spPr>
          <a:xfrm>
            <a:off x="7772400" y="6794193"/>
            <a:ext cx="8610600" cy="1752600"/>
          </a:xfrm>
        </p:spPr>
        <p:txBody>
          <a:bodyPr/>
          <a:lstStyle>
            <a:lvl1pPr marL="0" indent="0" algn="l">
              <a:buNone/>
              <a:defRPr sz="2400" b="0">
                <a:solidFill>
                  <a:srgbClr val="427274"/>
                </a:solidFill>
                <a:latin typeface="Fira Sans" panose="020B05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 [Your Name], [Your Position]</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ext Placeholder 7">
            <a:extLst>
              <a:ext uri="{FF2B5EF4-FFF2-40B4-BE49-F238E27FC236}">
                <a16:creationId xmlns:a16="http://schemas.microsoft.com/office/drawing/2014/main" id="{1CC2CBF0-7674-1B11-89CD-3EF9B093AE33}"/>
              </a:ext>
            </a:extLst>
          </p:cNvPr>
          <p:cNvSpPr>
            <a:spLocks noGrp="1"/>
          </p:cNvSpPr>
          <p:nvPr>
            <p:ph type="body" sz="quarter" idx="13" hasCustomPrompt="1"/>
          </p:nvPr>
        </p:nvSpPr>
        <p:spPr>
          <a:xfrm>
            <a:off x="7772400" y="8039100"/>
            <a:ext cx="5257800" cy="508000"/>
          </a:xfrm>
        </p:spPr>
        <p:txBody>
          <a:bodyPr/>
          <a:lstStyle>
            <a:lvl1pPr>
              <a:buNone/>
              <a:defRPr sz="2100"/>
            </a:lvl1pPr>
            <a:lvl5pPr>
              <a:buNone/>
              <a:defRPr/>
            </a:lvl5pPr>
          </a:lstStyle>
          <a:p>
            <a:pPr lvl="0"/>
            <a:r>
              <a:rPr lang="en-US" dirty="0"/>
              <a:t>MONTH DD, YYYY</a:t>
            </a:r>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duction Servic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3162300"/>
            <a:ext cx="10972800" cy="2133600"/>
          </a:xfrm>
        </p:spPr>
        <p:txBody>
          <a:bodyPr/>
          <a:lstStyle>
            <a:lvl1pPr algn="l">
              <a:defRPr sz="8000">
                <a:solidFill>
                  <a:srgbClr val="133C42"/>
                </a:solidFill>
                <a:latin typeface="+mj-lt"/>
              </a:defRPr>
            </a:lvl1pPr>
          </a:lstStyle>
          <a:p>
            <a:r>
              <a:rPr lang="en-US" dirty="0"/>
              <a:t>Introduction to Our</a:t>
            </a:r>
            <a:br>
              <a:rPr lang="en-US" dirty="0"/>
            </a:br>
            <a:r>
              <a:rPr lang="en-US" dirty="0"/>
              <a:t>Consulting Services</a:t>
            </a:r>
          </a:p>
        </p:txBody>
      </p:sp>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Text Placeholder 6">
            <a:extLst>
              <a:ext uri="{FF2B5EF4-FFF2-40B4-BE49-F238E27FC236}">
                <a16:creationId xmlns:a16="http://schemas.microsoft.com/office/drawing/2014/main" id="{F5F42493-C5FC-E225-D903-582C650F2963}"/>
              </a:ext>
            </a:extLst>
          </p:cNvPr>
          <p:cNvSpPr>
            <a:spLocks noGrp="1"/>
          </p:cNvSpPr>
          <p:nvPr>
            <p:ph type="body" sz="quarter" idx="13" hasCustomPrompt="1"/>
          </p:nvPr>
        </p:nvSpPr>
        <p:spPr>
          <a:xfrm>
            <a:off x="668382" y="5676900"/>
            <a:ext cx="10685417" cy="685800"/>
          </a:xfrm>
        </p:spPr>
        <p:txBody>
          <a:bodyPr/>
          <a:lstStyle>
            <a:lvl1pPr>
              <a:buNone/>
              <a:defRPr b="0">
                <a:solidFill>
                  <a:srgbClr val="427274"/>
                </a:solidFill>
                <a:latin typeface="Fira Sans" panose="020B0503050000020004" pitchFamily="34" charset="0"/>
              </a:defRPr>
            </a:lvl1pPr>
          </a:lstStyle>
          <a:p>
            <a:pPr lvl="0"/>
            <a:r>
              <a:rPr lang="en-US" dirty="0"/>
              <a:t>SUBTITLE</a:t>
            </a:r>
          </a:p>
        </p:txBody>
      </p:sp>
    </p:spTree>
    <p:extLst>
      <p:ext uri="{BB962C8B-B14F-4D97-AF65-F5344CB8AC3E}">
        <p14:creationId xmlns:p14="http://schemas.microsoft.com/office/powerpoint/2010/main" val="3212360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roduction Sty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3162300"/>
            <a:ext cx="10972800" cy="2133600"/>
          </a:xfrm>
        </p:spPr>
        <p:txBody>
          <a:bodyPr/>
          <a:lstStyle>
            <a:lvl1pPr algn="l">
              <a:defRPr sz="8000">
                <a:solidFill>
                  <a:srgbClr val="133C42"/>
                </a:solidFill>
                <a:latin typeface="+mj-lt"/>
              </a:defRPr>
            </a:lvl1pPr>
          </a:lstStyle>
          <a:p>
            <a:r>
              <a:rPr lang="en-US" dirty="0"/>
              <a:t>Introduction to Our</a:t>
            </a:r>
            <a:br>
              <a:rPr lang="en-US" dirty="0"/>
            </a:br>
            <a:r>
              <a:rPr lang="en-US" dirty="0"/>
              <a:t>Consulting Services</a:t>
            </a:r>
          </a:p>
        </p:txBody>
      </p:sp>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Text Placeholder 6">
            <a:extLst>
              <a:ext uri="{FF2B5EF4-FFF2-40B4-BE49-F238E27FC236}">
                <a16:creationId xmlns:a16="http://schemas.microsoft.com/office/drawing/2014/main" id="{F5F42493-C5FC-E225-D903-582C650F2963}"/>
              </a:ext>
            </a:extLst>
          </p:cNvPr>
          <p:cNvSpPr>
            <a:spLocks noGrp="1"/>
          </p:cNvSpPr>
          <p:nvPr>
            <p:ph type="body" sz="quarter" idx="13" hasCustomPrompt="1"/>
          </p:nvPr>
        </p:nvSpPr>
        <p:spPr>
          <a:xfrm>
            <a:off x="668382" y="5676900"/>
            <a:ext cx="10685417" cy="685800"/>
          </a:xfrm>
        </p:spPr>
        <p:txBody>
          <a:bodyPr/>
          <a:lstStyle>
            <a:lvl1pPr>
              <a:buNone/>
              <a:defRPr b="0">
                <a:solidFill>
                  <a:srgbClr val="427274"/>
                </a:solidFill>
                <a:latin typeface="Fira Sans" panose="020B0503050000020004" pitchFamily="34" charset="0"/>
              </a:defRPr>
            </a:lvl1pPr>
          </a:lstStyle>
          <a:p>
            <a:pPr lvl="0"/>
            <a:r>
              <a:rPr lang="en-US" dirty="0"/>
              <a:t>SUBTITLE</a:t>
            </a:r>
          </a:p>
        </p:txBody>
      </p:sp>
    </p:spTree>
    <p:extLst>
      <p:ext uri="{BB962C8B-B14F-4D97-AF65-F5344CB8AC3E}">
        <p14:creationId xmlns:p14="http://schemas.microsoft.com/office/powerpoint/2010/main" val="818387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rysalis Slide Lay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723900"/>
            <a:ext cx="16154400" cy="1143000"/>
          </a:xfrm>
        </p:spPr>
        <p:txBody>
          <a:bodyPr/>
          <a:lstStyle>
            <a:lvl1pPr algn="l">
              <a:defRPr sz="8000">
                <a:solidFill>
                  <a:srgbClr val="133C42"/>
                </a:solidFill>
                <a:latin typeface="+mj-lt"/>
              </a:defRPr>
            </a:lvl1pPr>
          </a:lstStyle>
          <a:p>
            <a:r>
              <a:rPr lang="en-US" dirty="0"/>
              <a:t>Slide Title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Text Placeholder 6">
            <a:extLst>
              <a:ext uri="{FF2B5EF4-FFF2-40B4-BE49-F238E27FC236}">
                <a16:creationId xmlns:a16="http://schemas.microsoft.com/office/drawing/2014/main" id="{F5F42493-C5FC-E225-D903-582C650F2963}"/>
              </a:ext>
            </a:extLst>
          </p:cNvPr>
          <p:cNvSpPr>
            <a:spLocks noGrp="1"/>
          </p:cNvSpPr>
          <p:nvPr>
            <p:ph type="body" sz="quarter" idx="13" hasCustomPrompt="1"/>
          </p:nvPr>
        </p:nvSpPr>
        <p:spPr>
          <a:xfrm>
            <a:off x="668383" y="2933700"/>
            <a:ext cx="7543800" cy="685800"/>
          </a:xfrm>
        </p:spPr>
        <p:txBody>
          <a:bodyPr/>
          <a:lstStyle>
            <a:lvl1pPr>
              <a:buNone/>
              <a:defRPr b="0">
                <a:solidFill>
                  <a:srgbClr val="427274"/>
                </a:solidFill>
                <a:latin typeface="Fira Sans Bold" panose="020B0803050000020004" charset="0"/>
              </a:defRPr>
            </a:lvl1pPr>
          </a:lstStyle>
          <a:p>
            <a:pPr lvl="0"/>
            <a:r>
              <a:rPr lang="en-US" dirty="0"/>
              <a:t>SUBTITLE</a:t>
            </a:r>
          </a:p>
        </p:txBody>
      </p:sp>
      <p:sp>
        <p:nvSpPr>
          <p:cNvPr id="8" name="Text Placeholder 7">
            <a:extLst>
              <a:ext uri="{FF2B5EF4-FFF2-40B4-BE49-F238E27FC236}">
                <a16:creationId xmlns:a16="http://schemas.microsoft.com/office/drawing/2014/main" id="{81332AEF-50BE-22F1-70D1-C031C86278CA}"/>
              </a:ext>
            </a:extLst>
          </p:cNvPr>
          <p:cNvSpPr>
            <a:spLocks noGrp="1"/>
          </p:cNvSpPr>
          <p:nvPr>
            <p:ph type="body" sz="quarter" idx="14" hasCustomPrompt="1"/>
          </p:nvPr>
        </p:nvSpPr>
        <p:spPr>
          <a:xfrm>
            <a:off x="668293" y="3695700"/>
            <a:ext cx="7543845" cy="1441450"/>
          </a:xfrm>
        </p:spPr>
        <p:txBody>
          <a:bodyPr/>
          <a:lstStyle>
            <a:lvl1pPr marL="0" indent="0">
              <a:buNone/>
              <a:defRPr sz="2100" b="0">
                <a:solidFill>
                  <a:srgbClr val="000000"/>
                </a:solidFill>
                <a:latin typeface="+mn-lt"/>
              </a:defRPr>
            </a:lvl1pPr>
          </a:lstStyle>
          <a:p>
            <a:pPr lvl="0"/>
            <a:r>
              <a:rPr lang="en-US" dirty="0"/>
              <a:t>The quick fox jumped over the brown lazy dog. How did the  quick fox jump over the brown lazy dog. It happened, the quick fox jumped over and over the brown lazy dog because it was a brown lazy dog.</a:t>
            </a:r>
          </a:p>
        </p:txBody>
      </p:sp>
      <p:sp>
        <p:nvSpPr>
          <p:cNvPr id="9" name="Text Placeholder 6">
            <a:extLst>
              <a:ext uri="{FF2B5EF4-FFF2-40B4-BE49-F238E27FC236}">
                <a16:creationId xmlns:a16="http://schemas.microsoft.com/office/drawing/2014/main" id="{6769A4BE-B98C-DAA7-6D28-474541CBF69D}"/>
              </a:ext>
            </a:extLst>
          </p:cNvPr>
          <p:cNvSpPr>
            <a:spLocks noGrp="1"/>
          </p:cNvSpPr>
          <p:nvPr>
            <p:ph type="body" sz="quarter" idx="15" hasCustomPrompt="1"/>
          </p:nvPr>
        </p:nvSpPr>
        <p:spPr>
          <a:xfrm>
            <a:off x="661807" y="6134100"/>
            <a:ext cx="7543800" cy="685800"/>
          </a:xfrm>
        </p:spPr>
        <p:txBody>
          <a:bodyPr/>
          <a:lstStyle>
            <a:lvl1pPr>
              <a:buNone/>
              <a:defRPr b="0">
                <a:solidFill>
                  <a:srgbClr val="427274"/>
                </a:solidFill>
                <a:latin typeface="Fira Sans Bold" panose="020B0803050000020004" charset="0"/>
              </a:defRPr>
            </a:lvl1pPr>
          </a:lstStyle>
          <a:p>
            <a:pPr lvl="0"/>
            <a:r>
              <a:rPr lang="en-US" dirty="0"/>
              <a:t>SUBTITLE</a:t>
            </a:r>
          </a:p>
        </p:txBody>
      </p:sp>
      <p:sp>
        <p:nvSpPr>
          <p:cNvPr id="10" name="Text Placeholder 7">
            <a:extLst>
              <a:ext uri="{FF2B5EF4-FFF2-40B4-BE49-F238E27FC236}">
                <a16:creationId xmlns:a16="http://schemas.microsoft.com/office/drawing/2014/main" id="{97ABC21B-9817-4E88-5238-A3E6D0E7F1E0}"/>
              </a:ext>
            </a:extLst>
          </p:cNvPr>
          <p:cNvSpPr>
            <a:spLocks noGrp="1"/>
          </p:cNvSpPr>
          <p:nvPr>
            <p:ph type="body" sz="quarter" idx="16" hasCustomPrompt="1"/>
          </p:nvPr>
        </p:nvSpPr>
        <p:spPr>
          <a:xfrm>
            <a:off x="661717" y="6896100"/>
            <a:ext cx="7543845" cy="1441450"/>
          </a:xfrm>
        </p:spPr>
        <p:txBody>
          <a:bodyPr/>
          <a:lstStyle>
            <a:lvl1pPr marL="0" indent="0">
              <a:buNone/>
              <a:defRPr sz="2100" b="0">
                <a:solidFill>
                  <a:srgbClr val="000000"/>
                </a:solidFill>
                <a:latin typeface="+mn-lt"/>
              </a:defRPr>
            </a:lvl1pPr>
          </a:lstStyle>
          <a:p>
            <a:pPr lvl="0"/>
            <a:r>
              <a:rPr lang="en-US" dirty="0"/>
              <a:t>The quick fox jumped over the brown lazy dog. How did the  quick fox jump over the brown lazy dog. It happened, the quick fox jumped over and over the brown lazy dog because it was a brown lazy dog.</a:t>
            </a:r>
          </a:p>
        </p:txBody>
      </p:sp>
      <p:sp>
        <p:nvSpPr>
          <p:cNvPr id="15" name="Text Placeholder 6">
            <a:extLst>
              <a:ext uri="{FF2B5EF4-FFF2-40B4-BE49-F238E27FC236}">
                <a16:creationId xmlns:a16="http://schemas.microsoft.com/office/drawing/2014/main" id="{C2886DEF-35E7-AD61-46C8-C984BF1456F5}"/>
              </a:ext>
            </a:extLst>
          </p:cNvPr>
          <p:cNvSpPr>
            <a:spLocks noGrp="1"/>
          </p:cNvSpPr>
          <p:nvPr>
            <p:ph type="body" sz="quarter" idx="17" hasCustomPrompt="1"/>
          </p:nvPr>
        </p:nvSpPr>
        <p:spPr>
          <a:xfrm>
            <a:off x="9303066" y="2940050"/>
            <a:ext cx="7543800" cy="685800"/>
          </a:xfrm>
        </p:spPr>
        <p:txBody>
          <a:bodyPr/>
          <a:lstStyle>
            <a:lvl1pPr>
              <a:buNone/>
              <a:defRPr b="0">
                <a:solidFill>
                  <a:srgbClr val="427274"/>
                </a:solidFill>
                <a:latin typeface="Fira Sans Bold" panose="020B0803050000020004" charset="0"/>
              </a:defRPr>
            </a:lvl1pPr>
          </a:lstStyle>
          <a:p>
            <a:pPr lvl="0"/>
            <a:r>
              <a:rPr lang="en-US" dirty="0"/>
              <a:t>SUBTITLE</a:t>
            </a:r>
          </a:p>
        </p:txBody>
      </p:sp>
      <p:sp>
        <p:nvSpPr>
          <p:cNvPr id="16" name="Text Placeholder 7">
            <a:extLst>
              <a:ext uri="{FF2B5EF4-FFF2-40B4-BE49-F238E27FC236}">
                <a16:creationId xmlns:a16="http://schemas.microsoft.com/office/drawing/2014/main" id="{A05DB4B4-55DE-2609-03E4-8B0F3C7DD66A}"/>
              </a:ext>
            </a:extLst>
          </p:cNvPr>
          <p:cNvSpPr>
            <a:spLocks noGrp="1"/>
          </p:cNvSpPr>
          <p:nvPr>
            <p:ph type="body" sz="quarter" idx="18" hasCustomPrompt="1"/>
          </p:nvPr>
        </p:nvSpPr>
        <p:spPr>
          <a:xfrm>
            <a:off x="9302976" y="3702050"/>
            <a:ext cx="7543845" cy="1441450"/>
          </a:xfrm>
        </p:spPr>
        <p:txBody>
          <a:bodyPr/>
          <a:lstStyle>
            <a:lvl1pPr marL="0" indent="0">
              <a:buNone/>
              <a:defRPr sz="2100" b="0">
                <a:solidFill>
                  <a:srgbClr val="000000"/>
                </a:solidFill>
                <a:latin typeface="+mn-lt"/>
              </a:defRPr>
            </a:lvl1pPr>
          </a:lstStyle>
          <a:p>
            <a:pPr lvl="0"/>
            <a:r>
              <a:rPr lang="en-US" dirty="0"/>
              <a:t>The quick fox jumped over the brown lazy dog. How did the  quick fox jump over the brown lazy dog. It happened, the quick fox jumped over and over the brown lazy dog because it was a brown lazy dog.</a:t>
            </a:r>
          </a:p>
        </p:txBody>
      </p:sp>
      <p:sp>
        <p:nvSpPr>
          <p:cNvPr id="17" name="Text Placeholder 6">
            <a:extLst>
              <a:ext uri="{FF2B5EF4-FFF2-40B4-BE49-F238E27FC236}">
                <a16:creationId xmlns:a16="http://schemas.microsoft.com/office/drawing/2014/main" id="{71767D12-A4D2-161B-1822-592D89464D47}"/>
              </a:ext>
            </a:extLst>
          </p:cNvPr>
          <p:cNvSpPr>
            <a:spLocks noGrp="1"/>
          </p:cNvSpPr>
          <p:nvPr>
            <p:ph type="body" sz="quarter" idx="19" hasCustomPrompt="1"/>
          </p:nvPr>
        </p:nvSpPr>
        <p:spPr>
          <a:xfrm>
            <a:off x="9296490" y="6140450"/>
            <a:ext cx="7543800" cy="685800"/>
          </a:xfrm>
        </p:spPr>
        <p:txBody>
          <a:bodyPr/>
          <a:lstStyle>
            <a:lvl1pPr>
              <a:buNone/>
              <a:defRPr b="0">
                <a:solidFill>
                  <a:srgbClr val="427274"/>
                </a:solidFill>
                <a:latin typeface="Fira Sans Bold" panose="020B0803050000020004" charset="0"/>
              </a:defRPr>
            </a:lvl1pPr>
          </a:lstStyle>
          <a:p>
            <a:pPr lvl="0"/>
            <a:r>
              <a:rPr lang="en-US" dirty="0"/>
              <a:t>SUBTITLE</a:t>
            </a:r>
          </a:p>
        </p:txBody>
      </p:sp>
      <p:sp>
        <p:nvSpPr>
          <p:cNvPr id="18" name="Text Placeholder 7">
            <a:extLst>
              <a:ext uri="{FF2B5EF4-FFF2-40B4-BE49-F238E27FC236}">
                <a16:creationId xmlns:a16="http://schemas.microsoft.com/office/drawing/2014/main" id="{3DBF41AE-E50B-401D-88B5-14668DB05DBA}"/>
              </a:ext>
            </a:extLst>
          </p:cNvPr>
          <p:cNvSpPr>
            <a:spLocks noGrp="1"/>
          </p:cNvSpPr>
          <p:nvPr>
            <p:ph type="body" sz="quarter" idx="20" hasCustomPrompt="1"/>
          </p:nvPr>
        </p:nvSpPr>
        <p:spPr>
          <a:xfrm>
            <a:off x="9296400" y="6902450"/>
            <a:ext cx="7543845" cy="1441450"/>
          </a:xfrm>
        </p:spPr>
        <p:txBody>
          <a:bodyPr/>
          <a:lstStyle>
            <a:lvl1pPr marL="0" indent="0">
              <a:buNone/>
              <a:defRPr sz="2100" b="0">
                <a:solidFill>
                  <a:srgbClr val="000000"/>
                </a:solidFill>
                <a:latin typeface="+mn-lt"/>
              </a:defRPr>
            </a:lvl1pPr>
          </a:lstStyle>
          <a:p>
            <a:pPr lvl="0"/>
            <a:r>
              <a:rPr lang="en-US" dirty="0"/>
              <a:t>The quick fox jumped over the brown lazy dog. How did the  quick fox jump over the brown lazy dog. It happened, the quick fox jumped over and over the brown lazy dog because it was a brown lazy dog.</a:t>
            </a:r>
          </a:p>
        </p:txBody>
      </p:sp>
    </p:spTree>
    <p:extLst>
      <p:ext uri="{BB962C8B-B14F-4D97-AF65-F5344CB8AC3E}">
        <p14:creationId xmlns:p14="http://schemas.microsoft.com/office/powerpoint/2010/main" val="520404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rysalis Slide 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723900"/>
            <a:ext cx="16154400" cy="1143000"/>
          </a:xfrm>
        </p:spPr>
        <p:txBody>
          <a:bodyPr/>
          <a:lstStyle>
            <a:lvl1pPr algn="l">
              <a:defRPr sz="8000">
                <a:solidFill>
                  <a:srgbClr val="133C42"/>
                </a:solidFill>
                <a:latin typeface="+mj-lt"/>
              </a:defRPr>
            </a:lvl1pPr>
          </a:lstStyle>
          <a:p>
            <a:r>
              <a:rPr lang="en-US" dirty="0"/>
              <a:t>Slide Title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Text Placeholder 6">
            <a:extLst>
              <a:ext uri="{FF2B5EF4-FFF2-40B4-BE49-F238E27FC236}">
                <a16:creationId xmlns:a16="http://schemas.microsoft.com/office/drawing/2014/main" id="{F5F42493-C5FC-E225-D903-582C650F2963}"/>
              </a:ext>
            </a:extLst>
          </p:cNvPr>
          <p:cNvSpPr>
            <a:spLocks noGrp="1"/>
          </p:cNvSpPr>
          <p:nvPr>
            <p:ph type="body" sz="quarter" idx="13" hasCustomPrompt="1"/>
          </p:nvPr>
        </p:nvSpPr>
        <p:spPr>
          <a:xfrm>
            <a:off x="668382" y="2933700"/>
            <a:ext cx="16171811" cy="685800"/>
          </a:xfrm>
        </p:spPr>
        <p:txBody>
          <a:bodyPr/>
          <a:lstStyle>
            <a:lvl1pPr>
              <a:buNone/>
              <a:defRPr b="0">
                <a:solidFill>
                  <a:srgbClr val="427274"/>
                </a:solidFill>
                <a:latin typeface="Fira Sans Bold" panose="020B0803050000020004" charset="0"/>
              </a:defRPr>
            </a:lvl1pPr>
          </a:lstStyle>
          <a:p>
            <a:pPr lvl="0"/>
            <a:r>
              <a:rPr lang="en-US" dirty="0"/>
              <a:t>SUBTITLE</a:t>
            </a:r>
          </a:p>
        </p:txBody>
      </p:sp>
      <p:sp>
        <p:nvSpPr>
          <p:cNvPr id="8" name="Text Placeholder 7">
            <a:extLst>
              <a:ext uri="{FF2B5EF4-FFF2-40B4-BE49-F238E27FC236}">
                <a16:creationId xmlns:a16="http://schemas.microsoft.com/office/drawing/2014/main" id="{81332AEF-50BE-22F1-70D1-C031C86278CA}"/>
              </a:ext>
            </a:extLst>
          </p:cNvPr>
          <p:cNvSpPr>
            <a:spLocks noGrp="1"/>
          </p:cNvSpPr>
          <p:nvPr>
            <p:ph type="body" sz="quarter" idx="14" hasCustomPrompt="1"/>
          </p:nvPr>
        </p:nvSpPr>
        <p:spPr>
          <a:xfrm>
            <a:off x="668293" y="3695700"/>
            <a:ext cx="16171907" cy="1441450"/>
          </a:xfrm>
        </p:spPr>
        <p:txBody>
          <a:bodyPr/>
          <a:lstStyle>
            <a:lvl1pPr marL="0" indent="0">
              <a:buNone/>
              <a:defRPr sz="2100" b="0">
                <a:solidFill>
                  <a:srgbClr val="000000"/>
                </a:solidFill>
                <a:latin typeface="+mn-lt"/>
              </a:defRPr>
            </a:lvl1pPr>
          </a:lstStyle>
          <a:p>
            <a:pPr lvl="0"/>
            <a:r>
              <a:rPr lang="en-US" dirty="0"/>
              <a:t>The quick fox jumped over the brown lazy dog. How did the  quick fox jump over the brown lazy dog. It happened, the quick fox jumped over and over the brown lazy dog because it was a brown lazy dog.</a:t>
            </a:r>
          </a:p>
        </p:txBody>
      </p:sp>
    </p:spTree>
    <p:extLst>
      <p:ext uri="{BB962C8B-B14F-4D97-AF65-F5344CB8AC3E}">
        <p14:creationId xmlns:p14="http://schemas.microsoft.com/office/powerpoint/2010/main" val="325784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hrysalis Slide 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723900"/>
            <a:ext cx="16154400" cy="1143000"/>
          </a:xfrm>
        </p:spPr>
        <p:txBody>
          <a:bodyPr/>
          <a:lstStyle>
            <a:lvl1pPr algn="l">
              <a:defRPr sz="8000">
                <a:solidFill>
                  <a:srgbClr val="133C42"/>
                </a:solidFill>
                <a:latin typeface="+mj-lt"/>
              </a:defRPr>
            </a:lvl1pPr>
          </a:lstStyle>
          <a:p>
            <a:r>
              <a:rPr lang="en-US" dirty="0"/>
              <a:t>Slide Title</a:t>
            </a:r>
          </a:p>
        </p:txBody>
      </p:sp>
    </p:spTree>
    <p:extLst>
      <p:ext uri="{BB962C8B-B14F-4D97-AF65-F5344CB8AC3E}">
        <p14:creationId xmlns:p14="http://schemas.microsoft.com/office/powerpoint/2010/main" val="655109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rysalis Slide Layou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723900"/>
            <a:ext cx="16154400" cy="1143000"/>
          </a:xfrm>
        </p:spPr>
        <p:txBody>
          <a:bodyPr/>
          <a:lstStyle>
            <a:lvl1pPr algn="l">
              <a:defRPr sz="8000">
                <a:solidFill>
                  <a:srgbClr val="133C42"/>
                </a:solidFill>
                <a:latin typeface="+mj-lt"/>
              </a:defRPr>
            </a:lvl1pPr>
          </a:lstStyle>
          <a:p>
            <a:r>
              <a:rPr lang="en-US" dirty="0"/>
              <a:t>Slide Title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Text Placeholder 6">
            <a:extLst>
              <a:ext uri="{FF2B5EF4-FFF2-40B4-BE49-F238E27FC236}">
                <a16:creationId xmlns:a16="http://schemas.microsoft.com/office/drawing/2014/main" id="{F5F42493-C5FC-E225-D903-582C650F2963}"/>
              </a:ext>
            </a:extLst>
          </p:cNvPr>
          <p:cNvSpPr>
            <a:spLocks noGrp="1"/>
          </p:cNvSpPr>
          <p:nvPr>
            <p:ph type="body" sz="quarter" idx="13" hasCustomPrompt="1"/>
          </p:nvPr>
        </p:nvSpPr>
        <p:spPr>
          <a:xfrm>
            <a:off x="668383" y="2933700"/>
            <a:ext cx="7543754" cy="685800"/>
          </a:xfrm>
        </p:spPr>
        <p:txBody>
          <a:bodyPr/>
          <a:lstStyle>
            <a:lvl1pPr>
              <a:buNone/>
              <a:defRPr b="0">
                <a:solidFill>
                  <a:srgbClr val="427274"/>
                </a:solidFill>
                <a:latin typeface="Fira Sans Bold" panose="020B0803050000020004" charset="0"/>
              </a:defRPr>
            </a:lvl1pPr>
          </a:lstStyle>
          <a:p>
            <a:pPr lvl="0"/>
            <a:r>
              <a:rPr lang="en-US" dirty="0"/>
              <a:t>SUBTITLE</a:t>
            </a:r>
          </a:p>
        </p:txBody>
      </p:sp>
      <p:sp>
        <p:nvSpPr>
          <p:cNvPr id="8" name="Text Placeholder 7">
            <a:extLst>
              <a:ext uri="{FF2B5EF4-FFF2-40B4-BE49-F238E27FC236}">
                <a16:creationId xmlns:a16="http://schemas.microsoft.com/office/drawing/2014/main" id="{81332AEF-50BE-22F1-70D1-C031C86278CA}"/>
              </a:ext>
            </a:extLst>
          </p:cNvPr>
          <p:cNvSpPr>
            <a:spLocks noGrp="1"/>
          </p:cNvSpPr>
          <p:nvPr>
            <p:ph type="body" sz="quarter" idx="14" hasCustomPrompt="1"/>
          </p:nvPr>
        </p:nvSpPr>
        <p:spPr>
          <a:xfrm>
            <a:off x="668294" y="3695700"/>
            <a:ext cx="7537314" cy="144145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100" b="0">
                <a:solidFill>
                  <a:srgbClr val="000000"/>
                </a:solidFill>
                <a:latin typeface="Fira Sans" panose="020B05030500000200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The quick fox jumped over the brown lazy dog. How did the  quick fox jump over the brown lazy dog. It happened, the quick fox jumped over and over the brown lazy dog because it was a brown lazy dog. </a:t>
            </a:r>
          </a:p>
          <a:p>
            <a:pPr lvl="0"/>
            <a:endParaRPr lang="en-US" dirty="0"/>
          </a:p>
          <a:p>
            <a:pPr lvl="0"/>
            <a:endParaRPr lang="en-US" dirty="0"/>
          </a:p>
        </p:txBody>
      </p:sp>
      <p:sp>
        <p:nvSpPr>
          <p:cNvPr id="11" name="Text Placeholder 10">
            <a:extLst>
              <a:ext uri="{FF2B5EF4-FFF2-40B4-BE49-F238E27FC236}">
                <a16:creationId xmlns:a16="http://schemas.microsoft.com/office/drawing/2014/main" id="{2DEBF325-1495-4416-30A1-E400AB569350}"/>
              </a:ext>
            </a:extLst>
          </p:cNvPr>
          <p:cNvSpPr>
            <a:spLocks noGrp="1"/>
          </p:cNvSpPr>
          <p:nvPr>
            <p:ph type="body" sz="quarter" idx="15" hasCustomPrompt="1"/>
          </p:nvPr>
        </p:nvSpPr>
        <p:spPr>
          <a:xfrm>
            <a:off x="668337" y="6445250"/>
            <a:ext cx="7543799" cy="1441450"/>
          </a:xfrm>
        </p:spPr>
        <p:txBody>
          <a:bodyPr/>
          <a:lstStyle>
            <a:lvl1pPr>
              <a:buFont typeface="Arial" panose="020B0604020202020204" pitchFamily="34" charset="0"/>
              <a:buChar char="•"/>
              <a:defRPr sz="2100" b="0">
                <a:solidFill>
                  <a:srgbClr val="000000"/>
                </a:solidFill>
                <a:latin typeface="Fira Sans" panose="020B0503050000020004" pitchFamily="34" charset="0"/>
              </a:defRPr>
            </a:lvl1pPr>
            <a:lvl2pPr>
              <a:buNone/>
              <a:defRPr/>
            </a:lvl2pPr>
            <a:lvl3pPr>
              <a:defRPr b="1"/>
            </a:lvl3pPr>
            <a:lvl4pPr>
              <a:defRPr b="1"/>
            </a:lvl4pPr>
            <a:lvl5pPr>
              <a:defRPr b="1"/>
            </a:lvl5pPr>
          </a:lstStyle>
          <a:p>
            <a:pPr lvl="0"/>
            <a:r>
              <a:rPr lang="en-US" dirty="0"/>
              <a:t>Bullet 1</a:t>
            </a:r>
          </a:p>
          <a:p>
            <a:pPr lvl="0"/>
            <a:r>
              <a:rPr lang="en-US" dirty="0"/>
              <a:t>Bullet 2</a:t>
            </a:r>
          </a:p>
          <a:p>
            <a:pPr lvl="0"/>
            <a:r>
              <a:rPr lang="en-US" dirty="0"/>
              <a:t>Bullet 3</a:t>
            </a:r>
          </a:p>
        </p:txBody>
      </p:sp>
      <p:sp>
        <p:nvSpPr>
          <p:cNvPr id="12" name="Text Placeholder 6">
            <a:extLst>
              <a:ext uri="{FF2B5EF4-FFF2-40B4-BE49-F238E27FC236}">
                <a16:creationId xmlns:a16="http://schemas.microsoft.com/office/drawing/2014/main" id="{45C73360-8525-E33E-B3A7-478E3921675A}"/>
              </a:ext>
            </a:extLst>
          </p:cNvPr>
          <p:cNvSpPr>
            <a:spLocks noGrp="1"/>
          </p:cNvSpPr>
          <p:nvPr>
            <p:ph type="body" sz="quarter" idx="16" hasCustomPrompt="1"/>
          </p:nvPr>
        </p:nvSpPr>
        <p:spPr>
          <a:xfrm>
            <a:off x="661807" y="5676900"/>
            <a:ext cx="7543800" cy="685800"/>
          </a:xfrm>
        </p:spPr>
        <p:txBody>
          <a:bodyPr/>
          <a:lstStyle>
            <a:lvl1pPr>
              <a:buNone/>
              <a:defRPr b="0">
                <a:solidFill>
                  <a:srgbClr val="427274"/>
                </a:solidFill>
                <a:latin typeface="Fira Sans Bold" panose="020B0803050000020004" charset="0"/>
              </a:defRPr>
            </a:lvl1pPr>
          </a:lstStyle>
          <a:p>
            <a:pPr lvl="0"/>
            <a:r>
              <a:rPr lang="en-US" dirty="0"/>
              <a:t>SUBTITLE</a:t>
            </a:r>
          </a:p>
        </p:txBody>
      </p:sp>
      <p:sp>
        <p:nvSpPr>
          <p:cNvPr id="9" name="Table Placeholder 8">
            <a:extLst>
              <a:ext uri="{FF2B5EF4-FFF2-40B4-BE49-F238E27FC236}">
                <a16:creationId xmlns:a16="http://schemas.microsoft.com/office/drawing/2014/main" id="{71138F2E-6DDD-262A-B0C8-3DF8E12166EE}"/>
              </a:ext>
            </a:extLst>
          </p:cNvPr>
          <p:cNvSpPr>
            <a:spLocks noGrp="1"/>
          </p:cNvSpPr>
          <p:nvPr>
            <p:ph type="tbl" sz="quarter" idx="17"/>
          </p:nvPr>
        </p:nvSpPr>
        <p:spPr>
          <a:xfrm>
            <a:off x="9144000" y="2933700"/>
            <a:ext cx="7696200" cy="4953000"/>
          </a:xfrm>
        </p:spPr>
        <p:txBody>
          <a:bodyPr/>
          <a:lstStyle/>
          <a:p>
            <a:endParaRPr lang="en-US" dirty="0"/>
          </a:p>
        </p:txBody>
      </p:sp>
    </p:spTree>
    <p:extLst>
      <p:ext uri="{BB962C8B-B14F-4D97-AF65-F5344CB8AC3E}">
        <p14:creationId xmlns:p14="http://schemas.microsoft.com/office/powerpoint/2010/main" val="879640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rysalis Slide Layou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723900"/>
            <a:ext cx="16154400" cy="1143000"/>
          </a:xfrm>
        </p:spPr>
        <p:txBody>
          <a:bodyPr/>
          <a:lstStyle>
            <a:lvl1pPr algn="l">
              <a:defRPr sz="8000">
                <a:solidFill>
                  <a:srgbClr val="133C42"/>
                </a:solidFill>
                <a:latin typeface="+mj-lt"/>
              </a:defRPr>
            </a:lvl1pPr>
          </a:lstStyle>
          <a:p>
            <a:r>
              <a:rPr lang="en-US" dirty="0"/>
              <a:t>Slide Title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Text Placeholder 6">
            <a:extLst>
              <a:ext uri="{FF2B5EF4-FFF2-40B4-BE49-F238E27FC236}">
                <a16:creationId xmlns:a16="http://schemas.microsoft.com/office/drawing/2014/main" id="{F5F42493-C5FC-E225-D903-582C650F2963}"/>
              </a:ext>
            </a:extLst>
          </p:cNvPr>
          <p:cNvSpPr>
            <a:spLocks noGrp="1"/>
          </p:cNvSpPr>
          <p:nvPr>
            <p:ph type="body" sz="quarter" idx="13" hasCustomPrompt="1"/>
          </p:nvPr>
        </p:nvSpPr>
        <p:spPr>
          <a:xfrm>
            <a:off x="668383" y="2933700"/>
            <a:ext cx="7543754" cy="685800"/>
          </a:xfrm>
        </p:spPr>
        <p:txBody>
          <a:bodyPr/>
          <a:lstStyle>
            <a:lvl1pPr>
              <a:buNone/>
              <a:defRPr b="0">
                <a:solidFill>
                  <a:srgbClr val="427274"/>
                </a:solidFill>
                <a:latin typeface="Fira Sans Bold" panose="020B0803050000020004" charset="0"/>
              </a:defRPr>
            </a:lvl1pPr>
          </a:lstStyle>
          <a:p>
            <a:pPr lvl="0"/>
            <a:r>
              <a:rPr lang="en-US" dirty="0"/>
              <a:t>SUBTITLE</a:t>
            </a:r>
          </a:p>
        </p:txBody>
      </p:sp>
      <p:sp>
        <p:nvSpPr>
          <p:cNvPr id="8" name="Text Placeholder 7">
            <a:extLst>
              <a:ext uri="{FF2B5EF4-FFF2-40B4-BE49-F238E27FC236}">
                <a16:creationId xmlns:a16="http://schemas.microsoft.com/office/drawing/2014/main" id="{81332AEF-50BE-22F1-70D1-C031C86278CA}"/>
              </a:ext>
            </a:extLst>
          </p:cNvPr>
          <p:cNvSpPr>
            <a:spLocks noGrp="1"/>
          </p:cNvSpPr>
          <p:nvPr>
            <p:ph type="body" sz="quarter" idx="14" hasCustomPrompt="1"/>
          </p:nvPr>
        </p:nvSpPr>
        <p:spPr>
          <a:xfrm>
            <a:off x="668294" y="3695700"/>
            <a:ext cx="7537314" cy="144145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100" b="0">
                <a:solidFill>
                  <a:srgbClr val="000000"/>
                </a:solidFill>
                <a:latin typeface="Fira Sans" panose="020B05030500000200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The quick fox jumped over the brown lazy dog. How did the  quick fox jump over the brown lazy dog. It happened, the quick fox jumped over and over the brown lazy dog because it was a brown lazy dog. </a:t>
            </a:r>
          </a:p>
          <a:p>
            <a:pPr lvl="0"/>
            <a:endParaRPr lang="en-US" dirty="0"/>
          </a:p>
          <a:p>
            <a:pPr lvl="0"/>
            <a:endParaRPr lang="en-US" dirty="0"/>
          </a:p>
        </p:txBody>
      </p:sp>
      <p:sp>
        <p:nvSpPr>
          <p:cNvPr id="11" name="Text Placeholder 10">
            <a:extLst>
              <a:ext uri="{FF2B5EF4-FFF2-40B4-BE49-F238E27FC236}">
                <a16:creationId xmlns:a16="http://schemas.microsoft.com/office/drawing/2014/main" id="{2DEBF325-1495-4416-30A1-E400AB569350}"/>
              </a:ext>
            </a:extLst>
          </p:cNvPr>
          <p:cNvSpPr>
            <a:spLocks noGrp="1"/>
          </p:cNvSpPr>
          <p:nvPr>
            <p:ph type="body" sz="quarter" idx="15" hasCustomPrompt="1"/>
          </p:nvPr>
        </p:nvSpPr>
        <p:spPr>
          <a:xfrm>
            <a:off x="668337" y="6445250"/>
            <a:ext cx="7543799" cy="1441450"/>
          </a:xfrm>
        </p:spPr>
        <p:txBody>
          <a:bodyPr/>
          <a:lstStyle>
            <a:lvl1pPr>
              <a:buFont typeface="Arial" panose="020B0604020202020204" pitchFamily="34" charset="0"/>
              <a:buChar char="•"/>
              <a:defRPr sz="2100" b="0">
                <a:solidFill>
                  <a:srgbClr val="000000"/>
                </a:solidFill>
                <a:latin typeface="Fira Sans" panose="020B0503050000020004" pitchFamily="34" charset="0"/>
              </a:defRPr>
            </a:lvl1pPr>
            <a:lvl2pPr>
              <a:buNone/>
              <a:defRPr/>
            </a:lvl2pPr>
            <a:lvl3pPr>
              <a:defRPr b="1"/>
            </a:lvl3pPr>
            <a:lvl4pPr>
              <a:defRPr b="1"/>
            </a:lvl4pPr>
            <a:lvl5pPr>
              <a:defRPr b="1"/>
            </a:lvl5pPr>
          </a:lstStyle>
          <a:p>
            <a:pPr lvl="0"/>
            <a:r>
              <a:rPr lang="en-US" dirty="0"/>
              <a:t>Bullet 1</a:t>
            </a:r>
          </a:p>
          <a:p>
            <a:pPr lvl="0"/>
            <a:r>
              <a:rPr lang="en-US" dirty="0"/>
              <a:t>Bullet 2</a:t>
            </a:r>
          </a:p>
          <a:p>
            <a:pPr lvl="0"/>
            <a:r>
              <a:rPr lang="en-US" dirty="0"/>
              <a:t>Bullet 3</a:t>
            </a:r>
          </a:p>
        </p:txBody>
      </p:sp>
      <p:sp>
        <p:nvSpPr>
          <p:cNvPr id="12" name="Text Placeholder 6">
            <a:extLst>
              <a:ext uri="{FF2B5EF4-FFF2-40B4-BE49-F238E27FC236}">
                <a16:creationId xmlns:a16="http://schemas.microsoft.com/office/drawing/2014/main" id="{45C73360-8525-E33E-B3A7-478E3921675A}"/>
              </a:ext>
            </a:extLst>
          </p:cNvPr>
          <p:cNvSpPr>
            <a:spLocks noGrp="1"/>
          </p:cNvSpPr>
          <p:nvPr>
            <p:ph type="body" sz="quarter" idx="16" hasCustomPrompt="1"/>
          </p:nvPr>
        </p:nvSpPr>
        <p:spPr>
          <a:xfrm>
            <a:off x="661807" y="5676900"/>
            <a:ext cx="7543800" cy="685800"/>
          </a:xfrm>
        </p:spPr>
        <p:txBody>
          <a:bodyPr/>
          <a:lstStyle>
            <a:lvl1pPr>
              <a:buNone/>
              <a:defRPr b="0">
                <a:solidFill>
                  <a:srgbClr val="427274"/>
                </a:solidFill>
                <a:latin typeface="Fira Sans Bold" panose="020B0803050000020004" charset="0"/>
              </a:defRPr>
            </a:lvl1pPr>
          </a:lstStyle>
          <a:p>
            <a:pPr lvl="0"/>
            <a:r>
              <a:rPr lang="en-US" dirty="0"/>
              <a:t>SUBTITLE</a:t>
            </a:r>
          </a:p>
        </p:txBody>
      </p:sp>
      <p:sp>
        <p:nvSpPr>
          <p:cNvPr id="10" name="Chart Placeholder 9">
            <a:extLst>
              <a:ext uri="{FF2B5EF4-FFF2-40B4-BE49-F238E27FC236}">
                <a16:creationId xmlns:a16="http://schemas.microsoft.com/office/drawing/2014/main" id="{9CBAA5F8-C018-E1E8-8E14-6DFCC835A850}"/>
              </a:ext>
            </a:extLst>
          </p:cNvPr>
          <p:cNvSpPr>
            <a:spLocks noGrp="1"/>
          </p:cNvSpPr>
          <p:nvPr>
            <p:ph type="chart" sz="quarter" idx="18"/>
          </p:nvPr>
        </p:nvSpPr>
        <p:spPr>
          <a:xfrm>
            <a:off x="9144000" y="2933700"/>
            <a:ext cx="7696200" cy="4953000"/>
          </a:xfrm>
        </p:spPr>
        <p:txBody>
          <a:bodyPr/>
          <a:lstStyle/>
          <a:p>
            <a:endParaRPr lang="en-US"/>
          </a:p>
        </p:txBody>
      </p:sp>
    </p:spTree>
    <p:extLst>
      <p:ext uri="{BB962C8B-B14F-4D97-AF65-F5344CB8AC3E}">
        <p14:creationId xmlns:p14="http://schemas.microsoft.com/office/powerpoint/2010/main" val="631251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Quote Ending">
    <p:bg>
      <p:bgPr>
        <a:solidFill>
          <a:srgbClr val="D5E1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79E3E-04FF-F470-6280-192AEFD342F8}"/>
              </a:ext>
            </a:extLst>
          </p:cNvPr>
          <p:cNvSpPr>
            <a:spLocks noGrp="1"/>
          </p:cNvSpPr>
          <p:nvPr>
            <p:ph type="title" hasCustomPrompt="1"/>
          </p:nvPr>
        </p:nvSpPr>
        <p:spPr>
          <a:xfrm>
            <a:off x="2095500" y="3086100"/>
            <a:ext cx="14097000" cy="2895600"/>
          </a:xfrm>
        </p:spPr>
        <p:txBody>
          <a:bodyPr/>
          <a:lstStyle>
            <a:lvl1pPr>
              <a:defRPr sz="8000"/>
            </a:lvl1pPr>
          </a:lstStyle>
          <a:p>
            <a:r>
              <a:rPr lang="en-US" dirty="0"/>
              <a:t>“Let’s start a </a:t>
            </a:r>
            <a:br>
              <a:rPr lang="en-US" dirty="0"/>
            </a:br>
            <a:r>
              <a:rPr lang="en-US" dirty="0"/>
              <a:t>conversation today”</a:t>
            </a:r>
          </a:p>
        </p:txBody>
      </p:sp>
      <p:sp>
        <p:nvSpPr>
          <p:cNvPr id="3" name="Date Placeholder 2">
            <a:extLst>
              <a:ext uri="{FF2B5EF4-FFF2-40B4-BE49-F238E27FC236}">
                <a16:creationId xmlns:a16="http://schemas.microsoft.com/office/drawing/2014/main" id="{F754C23A-866C-C965-0DB2-7741DF76A602}"/>
              </a:ext>
            </a:extLst>
          </p:cNvPr>
          <p:cNvSpPr>
            <a:spLocks noGrp="1"/>
          </p:cNvSpPr>
          <p:nvPr>
            <p:ph type="dt" sz="half" idx="10"/>
          </p:nvPr>
        </p:nvSpPr>
        <p:spPr/>
        <p:txBody>
          <a:bodyPr/>
          <a:lstStyle/>
          <a:p>
            <a:fld id="{1D8BD707-D9CF-40AE-B4C6-C98DA3205C09}" type="datetimeFigureOut">
              <a:rPr lang="en-US" smtClean="0"/>
              <a:pPr/>
              <a:t>2/25/2026</a:t>
            </a:fld>
            <a:endParaRPr lang="en-US"/>
          </a:p>
        </p:txBody>
      </p:sp>
      <p:sp>
        <p:nvSpPr>
          <p:cNvPr id="4" name="Footer Placeholder 3">
            <a:extLst>
              <a:ext uri="{FF2B5EF4-FFF2-40B4-BE49-F238E27FC236}">
                <a16:creationId xmlns:a16="http://schemas.microsoft.com/office/drawing/2014/main" id="{B7185BE4-EB87-82B4-D0AD-50156F9BEE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DF69D63-3549-3825-F2E6-A2DAADD13544}"/>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a:extLst>
              <a:ext uri="{FF2B5EF4-FFF2-40B4-BE49-F238E27FC236}">
                <a16:creationId xmlns:a16="http://schemas.microsoft.com/office/drawing/2014/main" id="{9B2849C1-2FF5-D663-9DC1-E198C9CF8249}"/>
              </a:ext>
            </a:extLst>
          </p:cNvPr>
          <p:cNvSpPr/>
          <p:nvPr userDrawn="1"/>
        </p:nvSpPr>
        <p:spPr>
          <a:xfrm>
            <a:off x="6781799" y="6438900"/>
            <a:ext cx="4724402" cy="990600"/>
          </a:xfrm>
          <a:prstGeom prst="rect">
            <a:avLst/>
          </a:prstGeom>
          <a:solidFill>
            <a:srgbClr val="133C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800" dirty="0">
              <a:latin typeface="Fira Sans" panose="020B0503050000020004" pitchFamily="34" charset="0"/>
            </a:endParaRPr>
          </a:p>
        </p:txBody>
      </p:sp>
      <p:sp>
        <p:nvSpPr>
          <p:cNvPr id="8" name="Text Placeholder 7">
            <a:extLst>
              <a:ext uri="{FF2B5EF4-FFF2-40B4-BE49-F238E27FC236}">
                <a16:creationId xmlns:a16="http://schemas.microsoft.com/office/drawing/2014/main" id="{F1D5BEBD-B338-33FB-F642-D453801B0EA2}"/>
              </a:ext>
            </a:extLst>
          </p:cNvPr>
          <p:cNvSpPr>
            <a:spLocks noGrp="1"/>
          </p:cNvSpPr>
          <p:nvPr>
            <p:ph type="body" sz="quarter" idx="13" hasCustomPrompt="1"/>
          </p:nvPr>
        </p:nvSpPr>
        <p:spPr>
          <a:xfrm>
            <a:off x="7239000" y="6667500"/>
            <a:ext cx="3810000" cy="501650"/>
          </a:xfrm>
        </p:spPr>
        <p:txBody>
          <a:bodyPr/>
          <a:lstStyle>
            <a:lvl1pPr algn="ctr">
              <a:buNone/>
              <a:defRPr b="0">
                <a:solidFill>
                  <a:srgbClr val="D5E1E8"/>
                </a:solidFill>
                <a:latin typeface="Fira Sans" panose="020B0503050000020004" pitchFamily="34" charset="0"/>
              </a:defRPr>
            </a:lvl1pPr>
          </a:lstStyle>
          <a:p>
            <a:pPr lvl="0"/>
            <a:r>
              <a:rPr lang="en-US" dirty="0"/>
              <a:t>- Your Company</a:t>
            </a:r>
          </a:p>
        </p:txBody>
      </p:sp>
    </p:spTree>
    <p:extLst>
      <p:ext uri="{BB962C8B-B14F-4D97-AF65-F5344CB8AC3E}">
        <p14:creationId xmlns:p14="http://schemas.microsoft.com/office/powerpoint/2010/main" val="2641488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rysalis Back Cover">
    <p:bg>
      <p:bgPr>
        <a:solidFill>
          <a:srgbClr val="133C42"/>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4F3EB0-0158-41C5-7CF0-2E1F71B2C27B}"/>
              </a:ext>
            </a:extLst>
          </p:cNvPr>
          <p:cNvSpPr>
            <a:spLocks noGrp="1"/>
          </p:cNvSpPr>
          <p:nvPr>
            <p:ph type="title" hasCustomPrompt="1"/>
          </p:nvPr>
        </p:nvSpPr>
        <p:spPr>
          <a:xfrm>
            <a:off x="685800" y="1638300"/>
            <a:ext cx="10972800" cy="1676400"/>
          </a:xfrm>
        </p:spPr>
        <p:txBody>
          <a:bodyPr/>
          <a:lstStyle>
            <a:lvl1pPr algn="l">
              <a:defRPr sz="8000">
                <a:solidFill>
                  <a:srgbClr val="D5E1E8"/>
                </a:solidFill>
                <a:latin typeface="+mj-lt"/>
              </a:defRPr>
            </a:lvl1pPr>
          </a:lstStyle>
          <a:p>
            <a:r>
              <a:rPr lang="en-US" dirty="0"/>
              <a:t>Contact Us</a:t>
            </a:r>
          </a:p>
        </p:txBody>
      </p:sp>
      <p:sp>
        <p:nvSpPr>
          <p:cNvPr id="8" name="Text Placeholder 6">
            <a:extLst>
              <a:ext uri="{FF2B5EF4-FFF2-40B4-BE49-F238E27FC236}">
                <a16:creationId xmlns:a16="http://schemas.microsoft.com/office/drawing/2014/main" id="{9A7599F8-00F2-CFB6-820C-CA51E0EFC75E}"/>
              </a:ext>
            </a:extLst>
          </p:cNvPr>
          <p:cNvSpPr>
            <a:spLocks noGrp="1"/>
          </p:cNvSpPr>
          <p:nvPr>
            <p:ph type="body" sz="quarter" idx="13" hasCustomPrompt="1"/>
          </p:nvPr>
        </p:nvSpPr>
        <p:spPr>
          <a:xfrm>
            <a:off x="727166" y="3848100"/>
            <a:ext cx="5656217" cy="685800"/>
          </a:xfrm>
        </p:spPr>
        <p:txBody>
          <a:bodyPr/>
          <a:lstStyle>
            <a:lvl1pPr>
              <a:buNone/>
              <a:defRPr b="0">
                <a:solidFill>
                  <a:schemeClr val="bg1"/>
                </a:solidFill>
                <a:latin typeface="Fira Sans Bold" panose="020B0803050000020004" charset="0"/>
              </a:defRPr>
            </a:lvl1pPr>
          </a:lstStyle>
          <a:p>
            <a:pPr lvl="0"/>
            <a:r>
              <a:rPr lang="en-US" dirty="0"/>
              <a:t>PHONE</a:t>
            </a:r>
          </a:p>
        </p:txBody>
      </p:sp>
      <p:sp>
        <p:nvSpPr>
          <p:cNvPr id="11" name="Text Placeholder 6">
            <a:extLst>
              <a:ext uri="{FF2B5EF4-FFF2-40B4-BE49-F238E27FC236}">
                <a16:creationId xmlns:a16="http://schemas.microsoft.com/office/drawing/2014/main" id="{B16D0201-032B-43DA-9CB8-EF4223A87C6A}"/>
              </a:ext>
            </a:extLst>
          </p:cNvPr>
          <p:cNvSpPr>
            <a:spLocks noGrp="1"/>
          </p:cNvSpPr>
          <p:nvPr>
            <p:ph type="body" sz="quarter" idx="15" hasCustomPrompt="1"/>
          </p:nvPr>
        </p:nvSpPr>
        <p:spPr>
          <a:xfrm>
            <a:off x="727166" y="5676900"/>
            <a:ext cx="5656217" cy="685800"/>
          </a:xfrm>
        </p:spPr>
        <p:txBody>
          <a:bodyPr/>
          <a:lstStyle>
            <a:lvl1pPr>
              <a:buNone/>
              <a:defRPr b="0">
                <a:solidFill>
                  <a:schemeClr val="bg1"/>
                </a:solidFill>
                <a:latin typeface="Fira Sans Bold" panose="020B0803050000020004" charset="0"/>
              </a:defRPr>
            </a:lvl1pPr>
          </a:lstStyle>
          <a:p>
            <a:pPr lvl="0"/>
            <a:r>
              <a:rPr lang="en-US" dirty="0"/>
              <a:t>WEBSITE</a:t>
            </a:r>
          </a:p>
        </p:txBody>
      </p:sp>
      <p:sp>
        <p:nvSpPr>
          <p:cNvPr id="13" name="Text Placeholder 6">
            <a:extLst>
              <a:ext uri="{FF2B5EF4-FFF2-40B4-BE49-F238E27FC236}">
                <a16:creationId xmlns:a16="http://schemas.microsoft.com/office/drawing/2014/main" id="{E45040A0-3B9A-525F-B118-B2B8E5FB0CF2}"/>
              </a:ext>
            </a:extLst>
          </p:cNvPr>
          <p:cNvSpPr>
            <a:spLocks noGrp="1"/>
          </p:cNvSpPr>
          <p:nvPr>
            <p:ph type="body" sz="quarter" idx="17" hasCustomPrompt="1"/>
          </p:nvPr>
        </p:nvSpPr>
        <p:spPr>
          <a:xfrm>
            <a:off x="727166" y="7505700"/>
            <a:ext cx="5656217" cy="685800"/>
          </a:xfrm>
        </p:spPr>
        <p:txBody>
          <a:bodyPr/>
          <a:lstStyle>
            <a:lvl1pPr>
              <a:buNone/>
              <a:defRPr b="0">
                <a:solidFill>
                  <a:schemeClr val="bg1"/>
                </a:solidFill>
                <a:latin typeface="Fira Sans Bold" panose="020B0803050000020004" charset="0"/>
              </a:defRPr>
            </a:lvl1pPr>
          </a:lstStyle>
          <a:p>
            <a:pPr lvl="0"/>
            <a:r>
              <a:rPr lang="en-US" dirty="0"/>
              <a:t>EMAIL</a:t>
            </a:r>
          </a:p>
        </p:txBody>
      </p:sp>
      <p:sp>
        <p:nvSpPr>
          <p:cNvPr id="4" name="Text Placeholder 2">
            <a:extLst>
              <a:ext uri="{FF2B5EF4-FFF2-40B4-BE49-F238E27FC236}">
                <a16:creationId xmlns:a16="http://schemas.microsoft.com/office/drawing/2014/main" id="{6B3CB0F0-38FE-A213-CCBE-A7E2D1C69222}"/>
              </a:ext>
            </a:extLst>
          </p:cNvPr>
          <p:cNvSpPr>
            <a:spLocks noGrp="1"/>
          </p:cNvSpPr>
          <p:nvPr>
            <p:ph type="body" sz="quarter" idx="19" hasCustomPrompt="1"/>
          </p:nvPr>
        </p:nvSpPr>
        <p:spPr>
          <a:xfrm>
            <a:off x="727166" y="6438900"/>
            <a:ext cx="5697538" cy="685800"/>
          </a:xfrm>
        </p:spPr>
        <p:txBody>
          <a:bodyPr/>
          <a:lstStyle>
            <a:lvl1pPr>
              <a:buNone/>
              <a:defRPr sz="2100" b="0">
                <a:solidFill>
                  <a:schemeClr val="bg1"/>
                </a:solidFill>
                <a:latin typeface="Fira Sans" panose="020B0503050000020004" pitchFamily="34" charset="0"/>
              </a:defRPr>
            </a:lvl1pPr>
          </a:lstStyle>
          <a:p>
            <a:pPr lvl="0"/>
            <a:r>
              <a:rPr lang="en-US" dirty="0"/>
              <a:t>www.chrysalisconsultinggrp.com</a:t>
            </a:r>
          </a:p>
        </p:txBody>
      </p:sp>
      <p:sp>
        <p:nvSpPr>
          <p:cNvPr id="5" name="Text Placeholder 2">
            <a:extLst>
              <a:ext uri="{FF2B5EF4-FFF2-40B4-BE49-F238E27FC236}">
                <a16:creationId xmlns:a16="http://schemas.microsoft.com/office/drawing/2014/main" id="{4BA1430D-EA5C-6C69-022A-2E8D03A75026}"/>
              </a:ext>
            </a:extLst>
          </p:cNvPr>
          <p:cNvSpPr>
            <a:spLocks noGrp="1"/>
          </p:cNvSpPr>
          <p:nvPr>
            <p:ph type="body" sz="quarter" idx="20" hasCustomPrompt="1"/>
          </p:nvPr>
        </p:nvSpPr>
        <p:spPr>
          <a:xfrm>
            <a:off x="727166" y="4572000"/>
            <a:ext cx="5697538" cy="685800"/>
          </a:xfrm>
        </p:spPr>
        <p:txBody>
          <a:bodyPr/>
          <a:lstStyle>
            <a:lvl1pPr>
              <a:buNone/>
              <a:defRPr sz="2100" b="0">
                <a:solidFill>
                  <a:schemeClr val="bg1"/>
                </a:solidFill>
                <a:latin typeface="Fira Sans" panose="020B0503050000020004" pitchFamily="34" charset="0"/>
              </a:defRPr>
            </a:lvl1pPr>
          </a:lstStyle>
          <a:p>
            <a:pPr lvl="0"/>
            <a:r>
              <a:rPr lang="en-US" dirty="0"/>
              <a:t>123-456-7890</a:t>
            </a:r>
          </a:p>
        </p:txBody>
      </p:sp>
      <p:sp>
        <p:nvSpPr>
          <p:cNvPr id="6" name="Text Placeholder 2">
            <a:extLst>
              <a:ext uri="{FF2B5EF4-FFF2-40B4-BE49-F238E27FC236}">
                <a16:creationId xmlns:a16="http://schemas.microsoft.com/office/drawing/2014/main" id="{7F2AC05F-FC10-61E5-10F8-067714A06B1F}"/>
              </a:ext>
            </a:extLst>
          </p:cNvPr>
          <p:cNvSpPr>
            <a:spLocks noGrp="1"/>
          </p:cNvSpPr>
          <p:nvPr>
            <p:ph type="body" sz="quarter" idx="21" hasCustomPrompt="1"/>
          </p:nvPr>
        </p:nvSpPr>
        <p:spPr>
          <a:xfrm>
            <a:off x="736026" y="8267700"/>
            <a:ext cx="5697538" cy="685800"/>
          </a:xfrm>
        </p:spPr>
        <p:txBody>
          <a:bodyPr/>
          <a:lstStyle>
            <a:lvl1pPr>
              <a:buNone/>
              <a:defRPr sz="2100" b="0">
                <a:solidFill>
                  <a:schemeClr val="bg1"/>
                </a:solidFill>
                <a:latin typeface="Fira Sans" panose="020B0503050000020004" pitchFamily="34" charset="0"/>
              </a:defRPr>
            </a:lvl1pPr>
          </a:lstStyle>
          <a:p>
            <a:pPr lvl="0"/>
            <a:r>
              <a:rPr lang="en-US" dirty="0"/>
              <a:t>baba@chrysalisconsultinggrp.com</a:t>
            </a:r>
          </a:p>
        </p:txBody>
      </p:sp>
    </p:spTree>
    <p:extLst>
      <p:ext uri="{BB962C8B-B14F-4D97-AF65-F5344CB8AC3E}">
        <p14:creationId xmlns:p14="http://schemas.microsoft.com/office/powerpoint/2010/main" val="6154256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rysalis Cov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72400" y="1866900"/>
            <a:ext cx="8458200" cy="4889193"/>
          </a:xfrm>
        </p:spPr>
        <p:txBody>
          <a:bodyPr/>
          <a:lstStyle>
            <a:lvl1pPr algn="l">
              <a:defRPr sz="9600">
                <a:solidFill>
                  <a:srgbClr val="D5E1E8"/>
                </a:solidFill>
              </a:defRPr>
            </a:lvl1pPr>
          </a:lstStyle>
          <a:p>
            <a:r>
              <a:rPr lang="en-US" dirty="0"/>
              <a:t>Your</a:t>
            </a:r>
            <a:br>
              <a:rPr lang="en-US" dirty="0"/>
            </a:br>
            <a:r>
              <a:rPr lang="en-US" dirty="0"/>
              <a:t>Trusted</a:t>
            </a:r>
            <a:br>
              <a:rPr lang="en-US" dirty="0"/>
            </a:br>
            <a:r>
              <a:rPr lang="en-US" dirty="0"/>
              <a:t>Partner</a:t>
            </a:r>
          </a:p>
        </p:txBody>
      </p:sp>
      <p:sp>
        <p:nvSpPr>
          <p:cNvPr id="3" name="Subtitle 2"/>
          <p:cNvSpPr>
            <a:spLocks noGrp="1"/>
          </p:cNvSpPr>
          <p:nvPr>
            <p:ph type="subTitle" idx="1" hasCustomPrompt="1"/>
          </p:nvPr>
        </p:nvSpPr>
        <p:spPr>
          <a:xfrm>
            <a:off x="7772400" y="6794193"/>
            <a:ext cx="8458200" cy="1752600"/>
          </a:xfrm>
        </p:spPr>
        <p:txBody>
          <a:bodyPr/>
          <a:lstStyle>
            <a:lvl1pPr marL="0" indent="0" algn="l">
              <a:buNone/>
              <a:defRPr sz="2400" b="0">
                <a:solidFill>
                  <a:srgbClr val="D5E1E8"/>
                </a:solidFill>
                <a:latin typeface="Fira Sans" panose="020B05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 [Your Name], [Your Position]</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ext Placeholder 7">
            <a:extLst>
              <a:ext uri="{FF2B5EF4-FFF2-40B4-BE49-F238E27FC236}">
                <a16:creationId xmlns:a16="http://schemas.microsoft.com/office/drawing/2014/main" id="{1CC2CBF0-7674-1B11-89CD-3EF9B093AE33}"/>
              </a:ext>
            </a:extLst>
          </p:cNvPr>
          <p:cNvSpPr>
            <a:spLocks noGrp="1"/>
          </p:cNvSpPr>
          <p:nvPr>
            <p:ph type="body" sz="quarter" idx="13" hasCustomPrompt="1"/>
          </p:nvPr>
        </p:nvSpPr>
        <p:spPr>
          <a:xfrm>
            <a:off x="7772400" y="8039100"/>
            <a:ext cx="5257800" cy="508000"/>
          </a:xfrm>
        </p:spPr>
        <p:txBody>
          <a:bodyPr/>
          <a:lstStyle>
            <a:lvl1pPr>
              <a:buNone/>
              <a:defRPr sz="2100">
                <a:solidFill>
                  <a:srgbClr val="D5E1E8"/>
                </a:solidFill>
              </a:defRPr>
            </a:lvl1pPr>
            <a:lvl5pPr>
              <a:buNone/>
              <a:defRPr/>
            </a:lvl5pPr>
          </a:lstStyle>
          <a:p>
            <a:pPr lvl="0"/>
            <a:r>
              <a:rPr lang="en-US" dirty="0"/>
              <a:t>MONTH DD, YYYY</a:t>
            </a:r>
          </a:p>
        </p:txBody>
      </p:sp>
    </p:spTree>
    <p:extLst>
      <p:ext uri="{BB962C8B-B14F-4D97-AF65-F5344CB8AC3E}">
        <p14:creationId xmlns:p14="http://schemas.microsoft.com/office/powerpoint/2010/main" val="1518428749"/>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1CE2D-633F-5213-C5EE-5BD52CC050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6D5C31-7B7D-3972-6645-D9682E7E1AB8}"/>
              </a:ext>
            </a:extLst>
          </p:cNvPr>
          <p:cNvSpPr>
            <a:spLocks noGrp="1"/>
          </p:cNvSpPr>
          <p:nvPr>
            <p:ph type="dt" sz="half" idx="10"/>
          </p:nvPr>
        </p:nvSpPr>
        <p:spPr/>
        <p:txBody>
          <a:bodyPr/>
          <a:lstStyle/>
          <a:p>
            <a:fld id="{1D8BD707-D9CF-40AE-B4C6-C98DA3205C09}" type="datetimeFigureOut">
              <a:rPr lang="en-US" smtClean="0"/>
              <a:pPr/>
              <a:t>2/25/2026</a:t>
            </a:fld>
            <a:endParaRPr lang="en-US"/>
          </a:p>
        </p:txBody>
      </p:sp>
      <p:sp>
        <p:nvSpPr>
          <p:cNvPr id="4" name="Footer Placeholder 3">
            <a:extLst>
              <a:ext uri="{FF2B5EF4-FFF2-40B4-BE49-F238E27FC236}">
                <a16:creationId xmlns:a16="http://schemas.microsoft.com/office/drawing/2014/main" id="{682DA2C6-063D-AB46-B101-4E997E723C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679104-53D9-8581-AB81-754030168E2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29105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35BCC-7EDA-4C4C-B009-06A182F24452}"/>
              </a:ext>
            </a:extLst>
          </p:cNvPr>
          <p:cNvSpPr>
            <a:spLocks noGrp="1"/>
          </p:cNvSpPr>
          <p:nvPr>
            <p:ph type="title" hasCustomPrompt="1"/>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2A887AD9-58DF-4D35-BB54-C1ADFEFBDADE}"/>
              </a:ext>
            </a:extLst>
          </p:cNvPr>
          <p:cNvSpPr>
            <a:spLocks noGrp="1"/>
          </p:cNvSpPr>
          <p:nvPr>
            <p:ph type="sldNum" sz="quarter" idx="10"/>
          </p:nvPr>
        </p:nvSpPr>
        <p:spPr/>
        <p:txBody>
          <a:bodyPr/>
          <a:lstStyle/>
          <a:p>
            <a:fld id="{62BE45D2-24EC-483D-9D84-EF3B6D0F5C69}" type="slidenum">
              <a:rPr lang="de-DE" smtClean="0"/>
              <a:pPr/>
              <a:t>‹#›</a:t>
            </a:fld>
            <a:endParaRPr lang="de-DE"/>
          </a:p>
        </p:txBody>
      </p:sp>
      <p:sp>
        <p:nvSpPr>
          <p:cNvPr id="5" name="Text Placeholder 4">
            <a:extLst>
              <a:ext uri="{FF2B5EF4-FFF2-40B4-BE49-F238E27FC236}">
                <a16:creationId xmlns:a16="http://schemas.microsoft.com/office/drawing/2014/main" id="{EC4D46B8-41C8-457D-8367-B8C459CBF294}"/>
              </a:ext>
            </a:extLst>
          </p:cNvPr>
          <p:cNvSpPr>
            <a:spLocks noGrp="1"/>
          </p:cNvSpPr>
          <p:nvPr>
            <p:ph type="body" sz="quarter" idx="11"/>
          </p:nvPr>
        </p:nvSpPr>
        <p:spPr>
          <a:xfrm>
            <a:off x="400050" y="1879200"/>
            <a:ext cx="17301600" cy="7106400"/>
          </a:xfrm>
        </p:spPr>
        <p:txBody>
          <a:bodyPr/>
          <a:lstStyle>
            <a:lvl1pPr marL="0" indent="0">
              <a:buFontTx/>
              <a:buNone/>
              <a:defRPr/>
            </a:lvl1pPr>
            <a:lvl2pPr marL="361224" indent="0">
              <a:buFontTx/>
              <a:buNone/>
              <a:defRPr/>
            </a:lvl2pPr>
            <a:lvl3pPr marL="722676" indent="0">
              <a:buFontTx/>
              <a:buNone/>
              <a:defRPr/>
            </a:lvl3pPr>
            <a:lvl4pPr marL="1078276" indent="0">
              <a:buFontTx/>
              <a:buNone/>
              <a:defRPr/>
            </a:lvl4pPr>
            <a:lvl5pPr marL="1440000" indent="0">
              <a:buFontTx/>
              <a:buNone/>
              <a:defRPr/>
            </a:lvl5pPr>
            <a:lvl6pPr marL="1798050" indent="0">
              <a:buFontTx/>
              <a:buNone/>
              <a:defRPr/>
            </a:lvl6pPr>
            <a:lvl7pPr marL="2160000" indent="0">
              <a:buFontTx/>
              <a:buNone/>
              <a:defRPr/>
            </a:lvl7pPr>
            <a:lvl8pPr marL="2520000" indent="0">
              <a:buFontTx/>
              <a:buNone/>
              <a:defRPr/>
            </a:lvl8pPr>
            <a:lvl9pPr marL="2880000" indent="0">
              <a:buFontTx/>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34167169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Content/Graphic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Click to Add Title</a:t>
            </a:r>
          </a:p>
        </p:txBody>
      </p:sp>
      <p:sp>
        <p:nvSpPr>
          <p:cNvPr id="3" name="Slide Number Placeholder 2">
            <a:extLst>
              <a:ext uri="{FF2B5EF4-FFF2-40B4-BE49-F238E27FC236}">
                <a16:creationId xmlns:a16="http://schemas.microsoft.com/office/drawing/2014/main" id="{5D5E93BB-AF11-453A-AD1F-A3D8D9A8415F}"/>
              </a:ext>
            </a:extLst>
          </p:cNvPr>
          <p:cNvSpPr>
            <a:spLocks noGrp="1"/>
          </p:cNvSpPr>
          <p:nvPr>
            <p:ph type="sldNum" sz="quarter" idx="16"/>
          </p:nvPr>
        </p:nvSpPr>
        <p:spPr/>
        <p:txBody>
          <a:bodyPr/>
          <a:lstStyle/>
          <a:p>
            <a:fld id="{62BE45D2-24EC-483D-9D84-EF3B6D0F5C69}" type="slidenum">
              <a:rPr lang="de-DE" smtClean="0"/>
              <a:pPr/>
              <a:t>‹#›</a:t>
            </a:fld>
            <a:endParaRPr lang="de-DE"/>
          </a:p>
        </p:txBody>
      </p:sp>
      <p:sp>
        <p:nvSpPr>
          <p:cNvPr id="6" name="Picture Placeholder 9"/>
          <p:cNvSpPr>
            <a:spLocks noGrp="1"/>
          </p:cNvSpPr>
          <p:nvPr>
            <p:ph type="pic" sz="quarter" idx="17" hasCustomPrompt="1"/>
          </p:nvPr>
        </p:nvSpPr>
        <p:spPr>
          <a:xfrm>
            <a:off x="10426726" y="1880251"/>
            <a:ext cx="7277100" cy="7117054"/>
          </a:xfrm>
        </p:spPr>
        <p:txBody>
          <a:bodyPr tIns="914400" anchor="ctr"/>
          <a:lstStyle>
            <a:lvl1pPr marL="0" indent="0" algn="ctr">
              <a:buNone/>
              <a:defRPr sz="2200"/>
            </a:lvl1pPr>
          </a:lstStyle>
          <a:p>
            <a:r>
              <a:rPr lang="en-US"/>
              <a:t>Drag image into placeholder frame </a:t>
            </a:r>
            <a:br>
              <a:rPr lang="en-US"/>
            </a:br>
            <a:r>
              <a:rPr lang="en-US"/>
              <a:t>or click icon to add image</a:t>
            </a:r>
          </a:p>
        </p:txBody>
      </p:sp>
      <p:sp>
        <p:nvSpPr>
          <p:cNvPr id="9" name="Text Placeholder 8">
            <a:extLst>
              <a:ext uri="{FF2B5EF4-FFF2-40B4-BE49-F238E27FC236}">
                <a16:creationId xmlns:a16="http://schemas.microsoft.com/office/drawing/2014/main" id="{E4572B3A-AA11-4975-9485-E75ECD90D836}"/>
              </a:ext>
            </a:extLst>
          </p:cNvPr>
          <p:cNvSpPr>
            <a:spLocks noGrp="1"/>
          </p:cNvSpPr>
          <p:nvPr>
            <p:ph type="body" sz="quarter" idx="18"/>
          </p:nvPr>
        </p:nvSpPr>
        <p:spPr>
          <a:xfrm>
            <a:off x="400048" y="1879207"/>
            <a:ext cx="9554400" cy="7118350"/>
          </a:xfrm>
        </p:spPr>
        <p:txBody>
          <a:bodyPr/>
          <a:lstStyle>
            <a:lvl1pPr marL="0" indent="0">
              <a:buFontTx/>
              <a:buNone/>
              <a:defRPr/>
            </a:lvl1pPr>
            <a:lvl2pPr marL="361198" indent="0">
              <a:buFontTx/>
              <a:buNone/>
              <a:defRPr/>
            </a:lvl2pPr>
            <a:lvl3pPr marL="722622" indent="0">
              <a:buFontTx/>
              <a:buNone/>
              <a:defRPr/>
            </a:lvl3pPr>
            <a:lvl4pPr marL="1078196" indent="0">
              <a:buFontTx/>
              <a:buNone/>
              <a:defRPr/>
            </a:lvl4pPr>
            <a:lvl5pPr marL="1439892" indent="0">
              <a:buFontTx/>
              <a:buNone/>
              <a:defRPr/>
            </a:lvl5pPr>
            <a:lvl6pPr marL="1797916" indent="0">
              <a:buNone/>
              <a:defRPr/>
            </a:lvl6pPr>
            <a:lvl7pPr marL="2159838" indent="0">
              <a:buNone/>
              <a:defRPr/>
            </a:lvl7pPr>
            <a:lvl8pPr marL="2519812" indent="0">
              <a:buNone/>
              <a:defRPr/>
            </a:lvl8pPr>
            <a:lvl9pPr marL="2879784"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Tree>
    <p:extLst>
      <p:ext uri="{BB962C8B-B14F-4D97-AF65-F5344CB8AC3E}">
        <p14:creationId xmlns:p14="http://schemas.microsoft.com/office/powerpoint/2010/main" val="41798336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 Body">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A1878612-3807-694C-A3B1-9DA4D654DDBE}"/>
              </a:ext>
            </a:extLst>
          </p:cNvPr>
          <p:cNvSpPr>
            <a:spLocks noGrp="1"/>
          </p:cNvSpPr>
          <p:nvPr>
            <p:ph type="body" sz="quarter" idx="11"/>
          </p:nvPr>
        </p:nvSpPr>
        <p:spPr>
          <a:xfrm>
            <a:off x="914401" y="1950556"/>
            <a:ext cx="16402050" cy="6891048"/>
          </a:xfrm>
        </p:spPr>
        <p:txBody>
          <a:bodyPr/>
          <a:lstStyle>
            <a:lvl1pPr marL="571500" indent="-571500" algn="l">
              <a:lnSpc>
                <a:spcPct val="100000"/>
              </a:lnSpc>
              <a:spcAft>
                <a:spcPts val="1800"/>
              </a:spcAft>
              <a:buClr>
                <a:schemeClr val="bg2"/>
              </a:buClr>
              <a:buSzPct val="100000"/>
              <a:buFont typeface="Arial" panose="020B0604020202020204" pitchFamily="34" charset="0"/>
              <a:buChar char="•"/>
              <a:defRPr/>
            </a:lvl1pPr>
            <a:lvl2pPr marL="914400" indent="-457200">
              <a:lnSpc>
                <a:spcPct val="100000"/>
              </a:lnSpc>
              <a:spcAft>
                <a:spcPts val="1800"/>
              </a:spcAft>
              <a:buClr>
                <a:schemeClr val="bg2"/>
              </a:buClr>
              <a:buSzPct val="100000"/>
              <a:buFont typeface="Arial" panose="020B0604020202020204" pitchFamily="34" charset="0"/>
              <a:buChar char="•"/>
              <a:defRPr/>
            </a:lvl2pPr>
            <a:lvl3pPr marL="1371600" indent="-457200">
              <a:lnSpc>
                <a:spcPct val="100000"/>
              </a:lnSpc>
              <a:spcAft>
                <a:spcPts val="1800"/>
              </a:spcAft>
              <a:buClr>
                <a:schemeClr val="bg2"/>
              </a:buClr>
              <a:buSzPct val="100000"/>
              <a:buFont typeface="Arial" panose="020B0604020202020204" pitchFamily="34" charset="0"/>
              <a:buChar char="•"/>
              <a:defRPr/>
            </a:lvl3pPr>
            <a:lvl4pPr marL="1828800" indent="-457200">
              <a:lnSpc>
                <a:spcPct val="100000"/>
              </a:lnSpc>
              <a:spcAft>
                <a:spcPts val="1800"/>
              </a:spcAft>
              <a:buClr>
                <a:schemeClr val="bg2"/>
              </a:buClr>
              <a:buSzPct val="100000"/>
              <a:buFont typeface="Arial" panose="020B0604020202020204" pitchFamily="34" charset="0"/>
              <a:buChar char="•"/>
              <a:defRPr/>
            </a:lvl4pPr>
            <a:lvl5pPr marL="2286000" indent="-457200">
              <a:lnSpc>
                <a:spcPct val="100000"/>
              </a:lnSpc>
              <a:spcAft>
                <a:spcPts val="1800"/>
              </a:spcAft>
              <a:buClr>
                <a:schemeClr val="bg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a:xfrm>
            <a:off x="914400" y="914401"/>
            <a:ext cx="16431488" cy="597338"/>
          </a:xfrm>
        </p:spPr>
        <p:txBody>
          <a:bodyPr/>
          <a:lstStyle/>
          <a:p>
            <a:r>
              <a:rPr lang="en-US"/>
              <a:t>Click to edit Master title style</a:t>
            </a:r>
          </a:p>
        </p:txBody>
      </p:sp>
      <p:sp>
        <p:nvSpPr>
          <p:cNvPr id="8" name="Slide Number Placeholder 2">
            <a:extLst>
              <a:ext uri="{FF2B5EF4-FFF2-40B4-BE49-F238E27FC236}">
                <a16:creationId xmlns:a16="http://schemas.microsoft.com/office/drawing/2014/main" id="{EF83044A-7BC6-9849-9243-D289B0C36792}"/>
              </a:ext>
            </a:extLst>
          </p:cNvPr>
          <p:cNvSpPr>
            <a:spLocks noGrp="1"/>
          </p:cNvSpPr>
          <p:nvPr>
            <p:ph type="sldNum" sz="quarter" idx="10"/>
          </p:nvPr>
        </p:nvSpPr>
        <p:spPr>
          <a:xfrm>
            <a:off x="914400" y="9298244"/>
            <a:ext cx="4114800" cy="547688"/>
          </a:xfrm>
        </p:spPr>
        <p:txBody>
          <a:bodyPr/>
          <a:lstStyle/>
          <a:p>
            <a:fld id="{C51B5984-C094-0A42-BFB6-9F57449A1222}" type="slidenum">
              <a:rPr lang="en-US" smtClean="0"/>
              <a:pPr/>
              <a:t>‹#›</a:t>
            </a:fld>
            <a:endParaRPr lang="en-US"/>
          </a:p>
        </p:txBody>
      </p:sp>
      <p:grpSp>
        <p:nvGrpSpPr>
          <p:cNvPr id="10" name="Group 9">
            <a:extLst>
              <a:ext uri="{FF2B5EF4-FFF2-40B4-BE49-F238E27FC236}">
                <a16:creationId xmlns:a16="http://schemas.microsoft.com/office/drawing/2014/main" id="{088101CE-8A57-7F41-8178-9E2C26778C49}"/>
              </a:ext>
            </a:extLst>
          </p:cNvPr>
          <p:cNvGrpSpPr/>
          <p:nvPr userDrawn="1"/>
        </p:nvGrpSpPr>
        <p:grpSpPr>
          <a:xfrm>
            <a:off x="15546812" y="9470227"/>
            <a:ext cx="1826788" cy="374782"/>
            <a:chOff x="3587766" y="2914650"/>
            <a:chExt cx="5014294" cy="1028736"/>
          </a:xfrm>
        </p:grpSpPr>
        <p:sp>
          <p:nvSpPr>
            <p:cNvPr id="11" name="Freeform 10">
              <a:extLst>
                <a:ext uri="{FF2B5EF4-FFF2-40B4-BE49-F238E27FC236}">
                  <a16:creationId xmlns:a16="http://schemas.microsoft.com/office/drawing/2014/main" id="{53A2A1D1-4E18-6949-8A24-E3B60B025165}"/>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sz="3600"/>
            </a:p>
          </p:txBody>
        </p:sp>
        <p:sp>
          <p:nvSpPr>
            <p:cNvPr id="12" name="Freeform 11">
              <a:extLst>
                <a:ext uri="{FF2B5EF4-FFF2-40B4-BE49-F238E27FC236}">
                  <a16:creationId xmlns:a16="http://schemas.microsoft.com/office/drawing/2014/main" id="{82329EE4-E6CF-FC42-9A86-008867BD0AF9}"/>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sz="3600"/>
            </a:p>
          </p:txBody>
        </p:sp>
        <p:sp>
          <p:nvSpPr>
            <p:cNvPr id="13" name="Freeform 12">
              <a:extLst>
                <a:ext uri="{FF2B5EF4-FFF2-40B4-BE49-F238E27FC236}">
                  <a16:creationId xmlns:a16="http://schemas.microsoft.com/office/drawing/2014/main" id="{3E365B74-2046-0E45-B565-CA25FFBFB4B0}"/>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sz="3600"/>
            </a:p>
          </p:txBody>
        </p:sp>
        <p:sp>
          <p:nvSpPr>
            <p:cNvPr id="14" name="Freeform 13">
              <a:extLst>
                <a:ext uri="{FF2B5EF4-FFF2-40B4-BE49-F238E27FC236}">
                  <a16:creationId xmlns:a16="http://schemas.microsoft.com/office/drawing/2014/main" id="{A4EA14BD-8E34-E24D-9B4F-0DD1E4C0AC7E}"/>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sz="3600"/>
            </a:p>
          </p:txBody>
        </p:sp>
        <p:sp>
          <p:nvSpPr>
            <p:cNvPr id="15" name="Freeform 14">
              <a:extLst>
                <a:ext uri="{FF2B5EF4-FFF2-40B4-BE49-F238E27FC236}">
                  <a16:creationId xmlns:a16="http://schemas.microsoft.com/office/drawing/2014/main" id="{949CE6E4-6BC1-8E4E-8B57-7A1A3372A9AB}"/>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sz="3600"/>
            </a:p>
          </p:txBody>
        </p:sp>
        <p:sp>
          <p:nvSpPr>
            <p:cNvPr id="16" name="Freeform 15">
              <a:extLst>
                <a:ext uri="{FF2B5EF4-FFF2-40B4-BE49-F238E27FC236}">
                  <a16:creationId xmlns:a16="http://schemas.microsoft.com/office/drawing/2014/main" id="{B81277A4-61A7-1A40-9682-3386B5EE4053}"/>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sz="3600"/>
            </a:p>
          </p:txBody>
        </p:sp>
        <p:sp>
          <p:nvSpPr>
            <p:cNvPr id="17" name="Freeform 16">
              <a:extLst>
                <a:ext uri="{FF2B5EF4-FFF2-40B4-BE49-F238E27FC236}">
                  <a16:creationId xmlns:a16="http://schemas.microsoft.com/office/drawing/2014/main" id="{CC112253-58BA-B044-AB01-3EE3A204E940}"/>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sz="3600"/>
            </a:p>
          </p:txBody>
        </p:sp>
      </p:grpSp>
    </p:spTree>
    <p:extLst>
      <p:ext uri="{BB962C8B-B14F-4D97-AF65-F5344CB8AC3E}">
        <p14:creationId xmlns:p14="http://schemas.microsoft.com/office/powerpoint/2010/main" val="105305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rysalis Cov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772400" y="1866900"/>
            <a:ext cx="8610600" cy="4889193"/>
          </a:xfrm>
        </p:spPr>
        <p:txBody>
          <a:bodyPr/>
          <a:lstStyle>
            <a:lvl1pPr algn="l">
              <a:defRPr sz="9600">
                <a:solidFill>
                  <a:srgbClr val="133C42"/>
                </a:solidFill>
              </a:defRPr>
            </a:lvl1pPr>
          </a:lstStyle>
          <a:p>
            <a:r>
              <a:rPr lang="en-US" dirty="0"/>
              <a:t>Your</a:t>
            </a:r>
            <a:br>
              <a:rPr lang="en-US" dirty="0"/>
            </a:br>
            <a:r>
              <a:rPr lang="en-US" dirty="0"/>
              <a:t>Trusted</a:t>
            </a:r>
            <a:br>
              <a:rPr lang="en-US" dirty="0"/>
            </a:br>
            <a:r>
              <a:rPr lang="en-US" dirty="0"/>
              <a:t>Partner</a:t>
            </a:r>
          </a:p>
        </p:txBody>
      </p:sp>
      <p:sp>
        <p:nvSpPr>
          <p:cNvPr id="3" name="Subtitle 2"/>
          <p:cNvSpPr>
            <a:spLocks noGrp="1"/>
          </p:cNvSpPr>
          <p:nvPr>
            <p:ph type="subTitle" idx="1" hasCustomPrompt="1"/>
          </p:nvPr>
        </p:nvSpPr>
        <p:spPr>
          <a:xfrm>
            <a:off x="7772400" y="6794193"/>
            <a:ext cx="8610600" cy="1752600"/>
          </a:xfrm>
        </p:spPr>
        <p:txBody>
          <a:bodyPr/>
          <a:lstStyle>
            <a:lvl1pPr marL="0" indent="0" algn="l">
              <a:buNone/>
              <a:defRPr sz="2400" b="0">
                <a:solidFill>
                  <a:srgbClr val="427274"/>
                </a:solidFill>
                <a:latin typeface="Fira Sans" panose="020B05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 [Your Name], [Your Position]</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ext Placeholder 7">
            <a:extLst>
              <a:ext uri="{FF2B5EF4-FFF2-40B4-BE49-F238E27FC236}">
                <a16:creationId xmlns:a16="http://schemas.microsoft.com/office/drawing/2014/main" id="{1CC2CBF0-7674-1B11-89CD-3EF9B093AE33}"/>
              </a:ext>
            </a:extLst>
          </p:cNvPr>
          <p:cNvSpPr>
            <a:spLocks noGrp="1"/>
          </p:cNvSpPr>
          <p:nvPr>
            <p:ph type="body" sz="quarter" idx="13" hasCustomPrompt="1"/>
          </p:nvPr>
        </p:nvSpPr>
        <p:spPr>
          <a:xfrm>
            <a:off x="7772400" y="8039100"/>
            <a:ext cx="5257800" cy="508000"/>
          </a:xfrm>
        </p:spPr>
        <p:txBody>
          <a:bodyPr/>
          <a:lstStyle>
            <a:lvl1pPr>
              <a:buNone/>
              <a:defRPr sz="2100"/>
            </a:lvl1pPr>
            <a:lvl5pPr>
              <a:buNone/>
              <a:defRPr/>
            </a:lvl5pPr>
          </a:lstStyle>
          <a:p>
            <a:pPr lvl="0"/>
            <a:r>
              <a:rPr lang="en-US" dirty="0"/>
              <a:t>MONTH DD, YYYY</a:t>
            </a:r>
          </a:p>
        </p:txBody>
      </p:sp>
    </p:spTree>
    <p:extLst>
      <p:ext uri="{BB962C8B-B14F-4D97-AF65-F5344CB8AC3E}">
        <p14:creationId xmlns:p14="http://schemas.microsoft.com/office/powerpoint/2010/main" val="2853702766"/>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a:t>Click to edit Master title style</a:t>
            </a:r>
          </a:p>
        </p:txBody>
      </p:sp>
      <p:sp>
        <p:nvSpPr>
          <p:cNvPr id="8" name="Slide Number Placeholder 2">
            <a:extLst>
              <a:ext uri="{FF2B5EF4-FFF2-40B4-BE49-F238E27FC236}">
                <a16:creationId xmlns:a16="http://schemas.microsoft.com/office/drawing/2014/main" id="{5991EE67-63C7-A04F-9B9E-9A43938EF533}"/>
              </a:ext>
            </a:extLst>
          </p:cNvPr>
          <p:cNvSpPr>
            <a:spLocks noGrp="1"/>
          </p:cNvSpPr>
          <p:nvPr>
            <p:ph type="sldNum" sz="quarter" idx="10"/>
          </p:nvPr>
        </p:nvSpPr>
        <p:spPr>
          <a:xfrm>
            <a:off x="914400" y="9298244"/>
            <a:ext cx="4114800" cy="547688"/>
          </a:xfrm>
        </p:spPr>
        <p:txBody>
          <a:bodyPr/>
          <a:lstStyle/>
          <a:p>
            <a:fld id="{C51B5984-C094-0A42-BFB6-9F57449A1222}" type="slidenum">
              <a:rPr lang="en-US" smtClean="0"/>
              <a:pPr/>
              <a:t>‹#›</a:t>
            </a:fld>
            <a:endParaRPr lang="en-US"/>
          </a:p>
        </p:txBody>
      </p:sp>
      <p:sp>
        <p:nvSpPr>
          <p:cNvPr id="12" name="Text Placeholder 3">
            <a:extLst>
              <a:ext uri="{FF2B5EF4-FFF2-40B4-BE49-F238E27FC236}">
                <a16:creationId xmlns:a16="http://schemas.microsoft.com/office/drawing/2014/main" id="{2E13C723-C69C-4444-9CF3-3AD8D06AF8FD}"/>
              </a:ext>
            </a:extLst>
          </p:cNvPr>
          <p:cNvSpPr>
            <a:spLocks noGrp="1"/>
          </p:cNvSpPr>
          <p:nvPr>
            <p:ph type="body" sz="quarter" idx="14"/>
          </p:nvPr>
        </p:nvSpPr>
        <p:spPr>
          <a:xfrm>
            <a:off x="914402" y="1975104"/>
            <a:ext cx="8038532" cy="6937524"/>
          </a:xfrm>
        </p:spPr>
        <p:txBody>
          <a:bodyPr/>
          <a:lstStyle>
            <a:lvl1pPr marL="571500" indent="-571500">
              <a:buClr>
                <a:schemeClr val="bg2"/>
              </a:buClr>
              <a:buSzPct val="100000"/>
              <a:buFont typeface="Arial" panose="020B0604020202020204" pitchFamily="34" charset="0"/>
              <a:buChar char="•"/>
              <a:defRPr/>
            </a:lvl1pPr>
            <a:lvl2pPr marL="914400" indent="-457200">
              <a:lnSpc>
                <a:spcPct val="100000"/>
              </a:lnSpc>
              <a:spcAft>
                <a:spcPts val="1800"/>
              </a:spcAft>
              <a:buClr>
                <a:schemeClr val="bg2"/>
              </a:buClr>
              <a:buSzPct val="100000"/>
              <a:buFont typeface="Arial" panose="020B0604020202020204" pitchFamily="34" charset="0"/>
              <a:buChar char="•"/>
              <a:defRPr/>
            </a:lvl2pPr>
            <a:lvl3pPr marL="1371600" indent="-457200">
              <a:buClr>
                <a:schemeClr val="bg2"/>
              </a:buClr>
              <a:buSzPct val="100000"/>
              <a:buFont typeface="Arial" panose="020B0604020202020204" pitchFamily="34" charset="0"/>
              <a:buChar char="•"/>
              <a:defRPr/>
            </a:lvl3pPr>
            <a:lvl4pPr marL="1828800" indent="-457200">
              <a:buClr>
                <a:schemeClr val="bg2"/>
              </a:buClr>
              <a:buSzPct val="100000"/>
              <a:buFont typeface="Arial" panose="020B0604020202020204" pitchFamily="34" charset="0"/>
              <a:buChar char="•"/>
              <a:defRPr/>
            </a:lvl4pPr>
            <a:lvl5pPr marL="2286000" indent="-457200">
              <a:buClr>
                <a:schemeClr val="bg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C9DFE8DB-CD3E-7746-BC3F-81635F8540F1}"/>
              </a:ext>
            </a:extLst>
          </p:cNvPr>
          <p:cNvSpPr>
            <a:spLocks noGrp="1"/>
          </p:cNvSpPr>
          <p:nvPr>
            <p:ph type="body" sz="quarter" idx="15"/>
          </p:nvPr>
        </p:nvSpPr>
        <p:spPr>
          <a:xfrm>
            <a:off x="9335070" y="1975104"/>
            <a:ext cx="8038532" cy="6937524"/>
          </a:xfrm>
        </p:spPr>
        <p:txBody>
          <a:bodyPr/>
          <a:lstStyle>
            <a:lvl1pPr marL="571500" indent="-571500">
              <a:buClr>
                <a:schemeClr val="bg2"/>
              </a:buClr>
              <a:buSzPct val="100000"/>
              <a:buFont typeface="Arial" panose="020B0604020202020204" pitchFamily="34" charset="0"/>
              <a:buChar char="•"/>
              <a:defRPr/>
            </a:lvl1pPr>
            <a:lvl2pPr marL="914400" indent="-457200">
              <a:lnSpc>
                <a:spcPct val="100000"/>
              </a:lnSpc>
              <a:spcAft>
                <a:spcPts val="1800"/>
              </a:spcAft>
              <a:buClr>
                <a:schemeClr val="bg2"/>
              </a:buClr>
              <a:buSzPct val="100000"/>
              <a:buFont typeface="Arial" panose="020B0604020202020204" pitchFamily="34" charset="0"/>
              <a:buChar char="•"/>
              <a:defRPr/>
            </a:lvl2pPr>
            <a:lvl3pPr marL="1371600" indent="-457200">
              <a:buClr>
                <a:schemeClr val="bg2"/>
              </a:buClr>
              <a:buSzPct val="100000"/>
              <a:buFont typeface="Arial" panose="020B0604020202020204" pitchFamily="34" charset="0"/>
              <a:buChar char="•"/>
              <a:defRPr/>
            </a:lvl3pPr>
            <a:lvl4pPr marL="1828800" indent="-457200">
              <a:buClr>
                <a:schemeClr val="bg2"/>
              </a:buClr>
              <a:buSzPct val="100000"/>
              <a:buFont typeface="Arial" panose="020B0604020202020204" pitchFamily="34" charset="0"/>
              <a:buChar char="•"/>
              <a:defRPr/>
            </a:lvl4pPr>
            <a:lvl5pPr marL="2286000" indent="-457200">
              <a:buClr>
                <a:schemeClr val="bg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8DD23A62-C185-6945-80C8-7766208E2A66}"/>
              </a:ext>
            </a:extLst>
          </p:cNvPr>
          <p:cNvGrpSpPr/>
          <p:nvPr userDrawn="1"/>
        </p:nvGrpSpPr>
        <p:grpSpPr>
          <a:xfrm>
            <a:off x="15546812" y="9470227"/>
            <a:ext cx="1826788" cy="374782"/>
            <a:chOff x="3587766" y="2914650"/>
            <a:chExt cx="5014294" cy="1028736"/>
          </a:xfrm>
        </p:grpSpPr>
        <p:sp>
          <p:nvSpPr>
            <p:cNvPr id="11" name="Freeform 10">
              <a:extLst>
                <a:ext uri="{FF2B5EF4-FFF2-40B4-BE49-F238E27FC236}">
                  <a16:creationId xmlns:a16="http://schemas.microsoft.com/office/drawing/2014/main" id="{DDFA1149-9F55-A141-94FD-A2CFCA3E9657}"/>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sz="3600"/>
            </a:p>
          </p:txBody>
        </p:sp>
        <p:sp>
          <p:nvSpPr>
            <p:cNvPr id="13" name="Freeform 12">
              <a:extLst>
                <a:ext uri="{FF2B5EF4-FFF2-40B4-BE49-F238E27FC236}">
                  <a16:creationId xmlns:a16="http://schemas.microsoft.com/office/drawing/2014/main" id="{B64830E6-9EFC-0D42-873E-130D0519A396}"/>
                </a:ext>
              </a:extLst>
            </p:cNvPr>
            <p:cNvSpPr/>
            <p:nvPr/>
          </p:nvSpPr>
          <p:spPr>
            <a:xfrm>
              <a:off x="5056908" y="3086101"/>
              <a:ext cx="718113"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sz="3600"/>
            </a:p>
          </p:txBody>
        </p:sp>
        <p:sp>
          <p:nvSpPr>
            <p:cNvPr id="15" name="Freeform 14">
              <a:extLst>
                <a:ext uri="{FF2B5EF4-FFF2-40B4-BE49-F238E27FC236}">
                  <a16:creationId xmlns:a16="http://schemas.microsoft.com/office/drawing/2014/main" id="{21888C80-C423-2D4C-9179-B84DD4031271}"/>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sz="3600"/>
            </a:p>
          </p:txBody>
        </p:sp>
        <p:sp>
          <p:nvSpPr>
            <p:cNvPr id="16" name="Freeform 15">
              <a:extLst>
                <a:ext uri="{FF2B5EF4-FFF2-40B4-BE49-F238E27FC236}">
                  <a16:creationId xmlns:a16="http://schemas.microsoft.com/office/drawing/2014/main" id="{6EDE4110-8028-A243-B7A8-B252B518DE89}"/>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sz="3600"/>
            </a:p>
          </p:txBody>
        </p:sp>
        <p:sp>
          <p:nvSpPr>
            <p:cNvPr id="17" name="Freeform 16">
              <a:extLst>
                <a:ext uri="{FF2B5EF4-FFF2-40B4-BE49-F238E27FC236}">
                  <a16:creationId xmlns:a16="http://schemas.microsoft.com/office/drawing/2014/main" id="{BFE082E0-4B51-EA4F-8C27-93172630AC97}"/>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sz="3600"/>
            </a:p>
          </p:txBody>
        </p:sp>
        <p:sp>
          <p:nvSpPr>
            <p:cNvPr id="18" name="Freeform 17">
              <a:extLst>
                <a:ext uri="{FF2B5EF4-FFF2-40B4-BE49-F238E27FC236}">
                  <a16:creationId xmlns:a16="http://schemas.microsoft.com/office/drawing/2014/main" id="{7FF1A9AA-26A6-B44C-9790-75E8CC2D57C7}"/>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sz="3600"/>
            </a:p>
          </p:txBody>
        </p:sp>
        <p:sp>
          <p:nvSpPr>
            <p:cNvPr id="19" name="Freeform 18">
              <a:extLst>
                <a:ext uri="{FF2B5EF4-FFF2-40B4-BE49-F238E27FC236}">
                  <a16:creationId xmlns:a16="http://schemas.microsoft.com/office/drawing/2014/main" id="{285ECC68-F40E-C14A-8539-F21858485D28}"/>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sz="3600"/>
            </a:p>
          </p:txBody>
        </p:sp>
      </p:grpSp>
    </p:spTree>
    <p:extLst>
      <p:ext uri="{BB962C8B-B14F-4D97-AF65-F5344CB8AC3E}">
        <p14:creationId xmlns:p14="http://schemas.microsoft.com/office/powerpoint/2010/main" val="44653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a:xfrm>
            <a:off x="914400" y="914403"/>
            <a:ext cx="16431488" cy="597338"/>
          </a:xfrm>
          <a:prstGeom prst="rect">
            <a:avLst/>
          </a:prstGeom>
        </p:spPr>
        <p:txBody>
          <a:bodyPr/>
          <a:lstStyle/>
          <a:p>
            <a:r>
              <a:rPr lang="en-US"/>
              <a:t>Click to edit Master title style</a:t>
            </a:r>
          </a:p>
        </p:txBody>
      </p:sp>
      <p:sp>
        <p:nvSpPr>
          <p:cNvPr id="7" name="Text Placeholder 4">
            <a:extLst>
              <a:ext uri="{FF2B5EF4-FFF2-40B4-BE49-F238E27FC236}">
                <a16:creationId xmlns:a16="http://schemas.microsoft.com/office/drawing/2014/main" id="{A1878612-3807-694C-A3B1-9DA4D654DDBE}"/>
              </a:ext>
            </a:extLst>
          </p:cNvPr>
          <p:cNvSpPr>
            <a:spLocks noGrp="1"/>
          </p:cNvSpPr>
          <p:nvPr>
            <p:ph type="body" sz="quarter" idx="11"/>
          </p:nvPr>
        </p:nvSpPr>
        <p:spPr>
          <a:xfrm>
            <a:off x="914403" y="1950556"/>
            <a:ext cx="16402050" cy="6891048"/>
          </a:xfrm>
          <a:prstGeom prst="rect">
            <a:avLst/>
          </a:prstGeom>
        </p:spPr>
        <p:txBody>
          <a:bodyPr/>
          <a:lstStyle>
            <a:lvl1pPr marL="571486" indent="-571486" algn="l">
              <a:lnSpc>
                <a:spcPct val="100000"/>
              </a:lnSpc>
              <a:spcAft>
                <a:spcPts val="1800"/>
              </a:spcAft>
              <a:buClr>
                <a:schemeClr val="bg2"/>
              </a:buClr>
              <a:buSzPct val="100000"/>
              <a:buFont typeface="Arial" panose="020B0604020202020204" pitchFamily="34" charset="0"/>
              <a:buChar char="•"/>
              <a:defRPr/>
            </a:lvl1pPr>
            <a:lvl2pPr marL="914378" indent="-457188">
              <a:lnSpc>
                <a:spcPct val="100000"/>
              </a:lnSpc>
              <a:spcAft>
                <a:spcPts val="1800"/>
              </a:spcAft>
              <a:buClr>
                <a:schemeClr val="bg2"/>
              </a:buClr>
              <a:buSzPct val="100000"/>
              <a:buFont typeface="Arial" panose="020B0604020202020204" pitchFamily="34" charset="0"/>
              <a:buChar char="•"/>
              <a:defRPr/>
            </a:lvl2pPr>
            <a:lvl3pPr marL="1371566" indent="-457188">
              <a:lnSpc>
                <a:spcPct val="100000"/>
              </a:lnSpc>
              <a:spcAft>
                <a:spcPts val="1800"/>
              </a:spcAft>
              <a:buClr>
                <a:schemeClr val="bg2"/>
              </a:buClr>
              <a:buSzPct val="100000"/>
              <a:buFont typeface="Arial" panose="020B0604020202020204" pitchFamily="34" charset="0"/>
              <a:buChar char="•"/>
              <a:defRPr/>
            </a:lvl3pPr>
            <a:lvl4pPr marL="1828756" indent="-457188">
              <a:lnSpc>
                <a:spcPct val="100000"/>
              </a:lnSpc>
              <a:spcAft>
                <a:spcPts val="1800"/>
              </a:spcAft>
              <a:buClr>
                <a:schemeClr val="bg2"/>
              </a:buClr>
              <a:buSzPct val="100000"/>
              <a:buFont typeface="Arial" panose="020B0604020202020204" pitchFamily="34" charset="0"/>
              <a:buChar char="•"/>
              <a:defRPr/>
            </a:lvl4pPr>
            <a:lvl5pPr marL="2285944" indent="-457188">
              <a:lnSpc>
                <a:spcPct val="100000"/>
              </a:lnSpc>
              <a:spcAft>
                <a:spcPts val="1800"/>
              </a:spcAft>
              <a:buClr>
                <a:schemeClr val="bg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2">
            <a:extLst>
              <a:ext uri="{FF2B5EF4-FFF2-40B4-BE49-F238E27FC236}">
                <a16:creationId xmlns:a16="http://schemas.microsoft.com/office/drawing/2014/main" id="{EF83044A-7BC6-9849-9243-D289B0C36792}"/>
              </a:ext>
            </a:extLst>
          </p:cNvPr>
          <p:cNvSpPr>
            <a:spLocks noGrp="1"/>
          </p:cNvSpPr>
          <p:nvPr>
            <p:ph type="sldNum" sz="quarter" idx="10"/>
          </p:nvPr>
        </p:nvSpPr>
        <p:spPr>
          <a:xfrm>
            <a:off x="914400" y="9298246"/>
            <a:ext cx="4114800" cy="547688"/>
          </a:xfrm>
        </p:spPr>
        <p:txBody>
          <a:bodyPr/>
          <a:lstStyle/>
          <a:p>
            <a:fld id="{C51B5984-C094-0A42-BFB6-9F57449A1222}" type="slidenum">
              <a:rPr lang="en-US" smtClean="0"/>
              <a:pPr/>
              <a:t>‹#›</a:t>
            </a:fld>
            <a:endParaRPr lang="en-US"/>
          </a:p>
        </p:txBody>
      </p:sp>
      <p:grpSp>
        <p:nvGrpSpPr>
          <p:cNvPr id="10" name="Group 9">
            <a:extLst>
              <a:ext uri="{FF2B5EF4-FFF2-40B4-BE49-F238E27FC236}">
                <a16:creationId xmlns:a16="http://schemas.microsoft.com/office/drawing/2014/main" id="{088101CE-8A57-7F41-8178-9E2C26778C49}"/>
              </a:ext>
            </a:extLst>
          </p:cNvPr>
          <p:cNvGrpSpPr/>
          <p:nvPr userDrawn="1"/>
        </p:nvGrpSpPr>
        <p:grpSpPr>
          <a:xfrm>
            <a:off x="15546812" y="9470229"/>
            <a:ext cx="1826788" cy="374782"/>
            <a:chOff x="3587766" y="2914650"/>
            <a:chExt cx="5014294" cy="1028736"/>
          </a:xfrm>
        </p:grpSpPr>
        <p:sp>
          <p:nvSpPr>
            <p:cNvPr id="11" name="Freeform 10">
              <a:extLst>
                <a:ext uri="{FF2B5EF4-FFF2-40B4-BE49-F238E27FC236}">
                  <a16:creationId xmlns:a16="http://schemas.microsoft.com/office/drawing/2014/main" id="{53A2A1D1-4E18-6949-8A24-E3B60B025165}"/>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sz="3600"/>
            </a:p>
          </p:txBody>
        </p:sp>
        <p:sp>
          <p:nvSpPr>
            <p:cNvPr id="12" name="Freeform 11">
              <a:extLst>
                <a:ext uri="{FF2B5EF4-FFF2-40B4-BE49-F238E27FC236}">
                  <a16:creationId xmlns:a16="http://schemas.microsoft.com/office/drawing/2014/main" id="{82329EE4-E6CF-FC42-9A86-008867BD0AF9}"/>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sz="3600"/>
            </a:p>
          </p:txBody>
        </p:sp>
        <p:sp>
          <p:nvSpPr>
            <p:cNvPr id="13" name="Freeform 12">
              <a:extLst>
                <a:ext uri="{FF2B5EF4-FFF2-40B4-BE49-F238E27FC236}">
                  <a16:creationId xmlns:a16="http://schemas.microsoft.com/office/drawing/2014/main" id="{3E365B74-2046-0E45-B565-CA25FFBFB4B0}"/>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sz="3600"/>
            </a:p>
          </p:txBody>
        </p:sp>
        <p:sp>
          <p:nvSpPr>
            <p:cNvPr id="14" name="Freeform 13">
              <a:extLst>
                <a:ext uri="{FF2B5EF4-FFF2-40B4-BE49-F238E27FC236}">
                  <a16:creationId xmlns:a16="http://schemas.microsoft.com/office/drawing/2014/main" id="{A4EA14BD-8E34-E24D-9B4F-0DD1E4C0AC7E}"/>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sz="3600"/>
            </a:p>
          </p:txBody>
        </p:sp>
        <p:sp>
          <p:nvSpPr>
            <p:cNvPr id="15" name="Freeform 14">
              <a:extLst>
                <a:ext uri="{FF2B5EF4-FFF2-40B4-BE49-F238E27FC236}">
                  <a16:creationId xmlns:a16="http://schemas.microsoft.com/office/drawing/2014/main" id="{949CE6E4-6BC1-8E4E-8B57-7A1A3372A9AB}"/>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sz="3600"/>
            </a:p>
          </p:txBody>
        </p:sp>
        <p:sp>
          <p:nvSpPr>
            <p:cNvPr id="16" name="Freeform 15">
              <a:extLst>
                <a:ext uri="{FF2B5EF4-FFF2-40B4-BE49-F238E27FC236}">
                  <a16:creationId xmlns:a16="http://schemas.microsoft.com/office/drawing/2014/main" id="{B81277A4-61A7-1A40-9682-3386B5EE4053}"/>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sz="3600"/>
            </a:p>
          </p:txBody>
        </p:sp>
        <p:sp>
          <p:nvSpPr>
            <p:cNvPr id="17" name="Freeform 16">
              <a:extLst>
                <a:ext uri="{FF2B5EF4-FFF2-40B4-BE49-F238E27FC236}">
                  <a16:creationId xmlns:a16="http://schemas.microsoft.com/office/drawing/2014/main" id="{CC112253-58BA-B044-AB01-3EE3A204E940}"/>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sz="3600"/>
            </a:p>
          </p:txBody>
        </p:sp>
      </p:grpSp>
    </p:spTree>
    <p:extLst>
      <p:ext uri="{BB962C8B-B14F-4D97-AF65-F5344CB8AC3E}">
        <p14:creationId xmlns:p14="http://schemas.microsoft.com/office/powerpoint/2010/main" val="169157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437F8-18CC-B14D-B122-426003331E50}"/>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EC554A42-1DAE-1440-9631-83374A3A0E68}"/>
              </a:ext>
            </a:extLst>
          </p:cNvPr>
          <p:cNvSpPr>
            <a:spLocks noGrp="1"/>
          </p:cNvSpPr>
          <p:nvPr>
            <p:ph type="sldNum" sz="quarter" idx="10"/>
          </p:nvPr>
        </p:nvSpPr>
        <p:spPr>
          <a:xfrm>
            <a:off x="914400" y="9296370"/>
            <a:ext cx="4114800" cy="548640"/>
          </a:xfrm>
        </p:spPr>
        <p:txBody>
          <a:bodyPr/>
          <a:lstStyle/>
          <a:p>
            <a:fld id="{C51B5984-C094-0A42-BFB6-9F57449A1222}" type="slidenum">
              <a:rPr lang="en-US" smtClean="0"/>
              <a:pPr/>
              <a:t>‹#›</a:t>
            </a:fld>
            <a:endParaRPr lang="en-US"/>
          </a:p>
        </p:txBody>
      </p:sp>
      <p:sp>
        <p:nvSpPr>
          <p:cNvPr id="6" name="Text Placeholder 10">
            <a:extLst>
              <a:ext uri="{FF2B5EF4-FFF2-40B4-BE49-F238E27FC236}">
                <a16:creationId xmlns:a16="http://schemas.microsoft.com/office/drawing/2014/main" id="{DBE2FA95-925F-8F4A-9002-CF04AA1365C8}"/>
              </a:ext>
            </a:extLst>
          </p:cNvPr>
          <p:cNvSpPr>
            <a:spLocks noGrp="1"/>
          </p:cNvSpPr>
          <p:nvPr>
            <p:ph type="body" sz="quarter" idx="11"/>
          </p:nvPr>
        </p:nvSpPr>
        <p:spPr>
          <a:xfrm>
            <a:off x="914400" y="1968140"/>
            <a:ext cx="16431488" cy="6891048"/>
          </a:xfrm>
        </p:spPr>
        <p:txBody>
          <a:bodyPr/>
          <a:lstStyle>
            <a:lvl1pPr marL="0" indent="0">
              <a:buNone/>
              <a:defRPr/>
            </a:lvl1pPr>
          </a:lstStyle>
          <a:p>
            <a:pPr lvl="0"/>
            <a:r>
              <a:rPr lang="en-US"/>
              <a:t>Click to edit Master text styles</a:t>
            </a:r>
          </a:p>
        </p:txBody>
      </p:sp>
      <p:grpSp>
        <p:nvGrpSpPr>
          <p:cNvPr id="24" name="Group 23">
            <a:extLst>
              <a:ext uri="{FF2B5EF4-FFF2-40B4-BE49-F238E27FC236}">
                <a16:creationId xmlns:a16="http://schemas.microsoft.com/office/drawing/2014/main" id="{975A7E23-457B-9A4E-8DC5-2623D74C8A84}"/>
              </a:ext>
            </a:extLst>
          </p:cNvPr>
          <p:cNvGrpSpPr/>
          <p:nvPr userDrawn="1"/>
        </p:nvGrpSpPr>
        <p:grpSpPr>
          <a:xfrm>
            <a:off x="15546812" y="9470227"/>
            <a:ext cx="1826788" cy="374782"/>
            <a:chOff x="3587766" y="2914650"/>
            <a:chExt cx="5014294" cy="1028736"/>
          </a:xfrm>
        </p:grpSpPr>
        <p:sp>
          <p:nvSpPr>
            <p:cNvPr id="25" name="Freeform 24">
              <a:extLst>
                <a:ext uri="{FF2B5EF4-FFF2-40B4-BE49-F238E27FC236}">
                  <a16:creationId xmlns:a16="http://schemas.microsoft.com/office/drawing/2014/main" id="{E081BF7D-56A4-5641-95EE-EA172EE7F128}"/>
                </a:ext>
              </a:extLst>
            </p:cNvPr>
            <p:cNvSpPr/>
            <p:nvPr/>
          </p:nvSpPr>
          <p:spPr>
            <a:xfrm>
              <a:off x="3587766" y="2914650"/>
              <a:ext cx="1172609" cy="1028736"/>
            </a:xfrm>
            <a:custGeom>
              <a:avLst/>
              <a:gdLst>
                <a:gd name="connsiteX0" fmla="*/ 1158348 w 1172609"/>
                <a:gd name="connsiteY0" fmla="*/ 757619 h 1028736"/>
                <a:gd name="connsiteX1" fmla="*/ 742369 w 1172609"/>
                <a:gd name="connsiteY1" fmla="*/ 36957 h 1028736"/>
                <a:gd name="connsiteX2" fmla="*/ 693917 w 1172609"/>
                <a:gd name="connsiteY2" fmla="*/ 0 h 1028736"/>
                <a:gd name="connsiteX3" fmla="*/ 478693 w 1172609"/>
                <a:gd name="connsiteY3" fmla="*/ 0 h 1028736"/>
                <a:gd name="connsiteX4" fmla="*/ 430051 w 1172609"/>
                <a:gd name="connsiteY4" fmla="*/ 36957 h 1028736"/>
                <a:gd name="connsiteX5" fmla="*/ 14358 w 1172609"/>
                <a:gd name="connsiteY5" fmla="*/ 757619 h 1028736"/>
                <a:gd name="connsiteX6" fmla="*/ 6742 w 1172609"/>
                <a:gd name="connsiteY6" fmla="*/ 818293 h 1028736"/>
                <a:gd name="connsiteX7" fmla="*/ 114116 w 1172609"/>
                <a:gd name="connsiteY7" fmla="*/ 1003649 h 1028736"/>
                <a:gd name="connsiteX8" fmla="*/ 170278 w 1172609"/>
                <a:gd name="connsiteY8" fmla="*/ 1027176 h 1028736"/>
                <a:gd name="connsiteX9" fmla="*/ 1002142 w 1172609"/>
                <a:gd name="connsiteY9" fmla="*/ 1027176 h 1028736"/>
                <a:gd name="connsiteX10" fmla="*/ 1058304 w 1172609"/>
                <a:gd name="connsiteY10" fmla="*/ 1003649 h 1028736"/>
                <a:gd name="connsiteX11" fmla="*/ 1165773 w 1172609"/>
                <a:gd name="connsiteY11" fmla="*/ 818293 h 1028736"/>
                <a:gd name="connsiteX12" fmla="*/ 1158348 w 1172609"/>
                <a:gd name="connsiteY12" fmla="*/ 757619 h 1028736"/>
                <a:gd name="connsiteX13" fmla="*/ 920374 w 1172609"/>
                <a:gd name="connsiteY13" fmla="*/ 912971 h 1028736"/>
                <a:gd name="connsiteX14" fmla="*/ 163710 w 1172609"/>
                <a:gd name="connsiteY14" fmla="*/ 752475 h 1028736"/>
                <a:gd name="connsiteX15" fmla="*/ 158816 w 1172609"/>
                <a:gd name="connsiteY15" fmla="*/ 744894 h 1028736"/>
                <a:gd name="connsiteX16" fmla="*/ 160283 w 1172609"/>
                <a:gd name="connsiteY16" fmla="*/ 741998 h 1028736"/>
                <a:gd name="connsiteX17" fmla="*/ 677925 w 1172609"/>
                <a:gd name="connsiteY17" fmla="*/ 166402 h 1028736"/>
                <a:gd name="connsiteX18" fmla="*/ 686936 w 1172609"/>
                <a:gd name="connsiteY18" fmla="*/ 165998 h 1028736"/>
                <a:gd name="connsiteX19" fmla="*/ 688682 w 1172609"/>
                <a:gd name="connsiteY19" fmla="*/ 168688 h 1028736"/>
                <a:gd name="connsiteX20" fmla="*/ 927703 w 1172609"/>
                <a:gd name="connsiteY20" fmla="*/ 904875 h 1028736"/>
                <a:gd name="connsiteX21" fmla="*/ 923691 w 1172609"/>
                <a:gd name="connsiteY21" fmla="*/ 912807 h 1028736"/>
                <a:gd name="connsiteX22" fmla="*/ 920374 w 1172609"/>
                <a:gd name="connsiteY22" fmla="*/ 912971 h 102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72609" h="1028736">
                  <a:moveTo>
                    <a:pt x="1158348" y="757619"/>
                  </a:moveTo>
                  <a:cubicBezTo>
                    <a:pt x="963659" y="554464"/>
                    <a:pt x="820945" y="307219"/>
                    <a:pt x="742369" y="36957"/>
                  </a:cubicBezTo>
                  <a:cubicBezTo>
                    <a:pt x="736258" y="15207"/>
                    <a:pt x="716495" y="133"/>
                    <a:pt x="693917" y="0"/>
                  </a:cubicBezTo>
                  <a:lnTo>
                    <a:pt x="478693" y="0"/>
                  </a:lnTo>
                  <a:cubicBezTo>
                    <a:pt x="456066" y="113"/>
                    <a:pt x="436238" y="15178"/>
                    <a:pt x="430051" y="36957"/>
                  </a:cubicBezTo>
                  <a:cubicBezTo>
                    <a:pt x="351565" y="307194"/>
                    <a:pt x="208949" y="554438"/>
                    <a:pt x="14358" y="757619"/>
                  </a:cubicBezTo>
                  <a:cubicBezTo>
                    <a:pt x="-1434" y="773874"/>
                    <a:pt x="-4542" y="798635"/>
                    <a:pt x="6742" y="818293"/>
                  </a:cubicBezTo>
                  <a:lnTo>
                    <a:pt x="114116" y="1003649"/>
                  </a:lnTo>
                  <a:cubicBezTo>
                    <a:pt x="125532" y="1023109"/>
                    <a:pt x="148413" y="1032694"/>
                    <a:pt x="170278" y="1027176"/>
                  </a:cubicBezTo>
                  <a:cubicBezTo>
                    <a:pt x="443533" y="960248"/>
                    <a:pt x="728887" y="960248"/>
                    <a:pt x="1002142" y="1027176"/>
                  </a:cubicBezTo>
                  <a:cubicBezTo>
                    <a:pt x="1024010" y="1032727"/>
                    <a:pt x="1046910" y="1023134"/>
                    <a:pt x="1058304" y="1003649"/>
                  </a:cubicBezTo>
                  <a:lnTo>
                    <a:pt x="1165773" y="818293"/>
                  </a:lnTo>
                  <a:cubicBezTo>
                    <a:pt x="1177140" y="798683"/>
                    <a:pt x="1174108" y="773905"/>
                    <a:pt x="1158348" y="757619"/>
                  </a:cubicBezTo>
                  <a:close/>
                  <a:moveTo>
                    <a:pt x="920374" y="912971"/>
                  </a:moveTo>
                  <a:lnTo>
                    <a:pt x="163710" y="752475"/>
                  </a:lnTo>
                  <a:cubicBezTo>
                    <a:pt x="160267" y="751734"/>
                    <a:pt x="158076" y="748340"/>
                    <a:pt x="158816" y="744894"/>
                  </a:cubicBezTo>
                  <a:cubicBezTo>
                    <a:pt x="159048" y="743818"/>
                    <a:pt x="159553" y="742820"/>
                    <a:pt x="160283" y="741998"/>
                  </a:cubicBezTo>
                  <a:lnTo>
                    <a:pt x="677925" y="166402"/>
                  </a:lnTo>
                  <a:cubicBezTo>
                    <a:pt x="680302" y="163801"/>
                    <a:pt x="684336" y="163620"/>
                    <a:pt x="686936" y="165998"/>
                  </a:cubicBezTo>
                  <a:cubicBezTo>
                    <a:pt x="687737" y="166732"/>
                    <a:pt x="688338" y="167657"/>
                    <a:pt x="688682" y="168688"/>
                  </a:cubicBezTo>
                  <a:lnTo>
                    <a:pt x="927703" y="904875"/>
                  </a:lnTo>
                  <a:cubicBezTo>
                    <a:pt x="928784" y="908174"/>
                    <a:pt x="926988" y="911726"/>
                    <a:pt x="923691" y="912807"/>
                  </a:cubicBezTo>
                  <a:cubicBezTo>
                    <a:pt x="922620" y="913159"/>
                    <a:pt x="921474" y="913215"/>
                    <a:pt x="920374" y="912971"/>
                  </a:cubicBezTo>
                  <a:close/>
                </a:path>
              </a:pathLst>
            </a:custGeom>
            <a:solidFill>
              <a:srgbClr val="FA4616"/>
            </a:solidFill>
            <a:ln w="9507" cap="flat">
              <a:noFill/>
              <a:prstDash val="solid"/>
              <a:miter/>
            </a:ln>
          </p:spPr>
          <p:txBody>
            <a:bodyPr rtlCol="0" anchor="ctr"/>
            <a:lstStyle/>
            <a:p>
              <a:endParaRPr lang="en-US" sz="3600"/>
            </a:p>
          </p:txBody>
        </p:sp>
        <p:sp>
          <p:nvSpPr>
            <p:cNvPr id="26" name="Freeform 25">
              <a:extLst>
                <a:ext uri="{FF2B5EF4-FFF2-40B4-BE49-F238E27FC236}">
                  <a16:creationId xmlns:a16="http://schemas.microsoft.com/office/drawing/2014/main" id="{D0F3EF8E-3326-F949-82E9-7A4417D17B9F}"/>
                </a:ext>
              </a:extLst>
            </p:cNvPr>
            <p:cNvSpPr/>
            <p:nvPr/>
          </p:nvSpPr>
          <p:spPr>
            <a:xfrm>
              <a:off x="5056908" y="3086100"/>
              <a:ext cx="718111" cy="685800"/>
            </a:xfrm>
            <a:custGeom>
              <a:avLst/>
              <a:gdLst>
                <a:gd name="connsiteX0" fmla="*/ 299467 w 718111"/>
                <a:gd name="connsiteY0" fmla="*/ 0 h 685800"/>
                <a:gd name="connsiteX1" fmla="*/ 0 w 718111"/>
                <a:gd name="connsiteY1" fmla="*/ 685800 h 685800"/>
                <a:gd name="connsiteX2" fmla="*/ 139453 w 718111"/>
                <a:gd name="connsiteY2" fmla="*/ 685800 h 685800"/>
                <a:gd name="connsiteX3" fmla="*/ 207609 w 718111"/>
                <a:gd name="connsiteY3" fmla="*/ 525780 h 685800"/>
                <a:gd name="connsiteX4" fmla="*/ 508694 w 718111"/>
                <a:gd name="connsiteY4" fmla="*/ 525780 h 685800"/>
                <a:gd name="connsiteX5" fmla="*/ 575327 w 718111"/>
                <a:gd name="connsiteY5" fmla="*/ 685800 h 685800"/>
                <a:gd name="connsiteX6" fmla="*/ 718111 w 718111"/>
                <a:gd name="connsiteY6" fmla="*/ 685800 h 685800"/>
                <a:gd name="connsiteX7" fmla="*/ 419311 w 718111"/>
                <a:gd name="connsiteY7" fmla="*/ 0 h 685800"/>
                <a:gd name="connsiteX8" fmla="*/ 257774 w 718111"/>
                <a:gd name="connsiteY8" fmla="*/ 404241 h 685800"/>
                <a:gd name="connsiteX9" fmla="*/ 357533 w 718111"/>
                <a:gd name="connsiteY9" fmla="*/ 171450 h 685800"/>
                <a:gd name="connsiteX10" fmla="*/ 458053 w 718111"/>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111" h="685800">
                  <a:moveTo>
                    <a:pt x="299467" y="0"/>
                  </a:moveTo>
                  <a:lnTo>
                    <a:pt x="0" y="685800"/>
                  </a:lnTo>
                  <a:lnTo>
                    <a:pt x="139453" y="685800"/>
                  </a:lnTo>
                  <a:lnTo>
                    <a:pt x="207609" y="525780"/>
                  </a:lnTo>
                  <a:lnTo>
                    <a:pt x="508694" y="525780"/>
                  </a:lnTo>
                  <a:lnTo>
                    <a:pt x="575327" y="685800"/>
                  </a:lnTo>
                  <a:lnTo>
                    <a:pt x="718111" y="685800"/>
                  </a:lnTo>
                  <a:lnTo>
                    <a:pt x="419311" y="0"/>
                  </a:lnTo>
                  <a:close/>
                  <a:moveTo>
                    <a:pt x="257774" y="404241"/>
                  </a:moveTo>
                  <a:lnTo>
                    <a:pt x="357533" y="171450"/>
                  </a:lnTo>
                  <a:lnTo>
                    <a:pt x="458053" y="404146"/>
                  </a:lnTo>
                  <a:close/>
                </a:path>
              </a:pathLst>
            </a:custGeom>
            <a:solidFill>
              <a:srgbClr val="005776"/>
            </a:solidFill>
            <a:ln w="9507" cap="flat">
              <a:noFill/>
              <a:prstDash val="solid"/>
              <a:miter/>
            </a:ln>
          </p:spPr>
          <p:txBody>
            <a:bodyPr rtlCol="0" anchor="ctr"/>
            <a:lstStyle/>
            <a:p>
              <a:endParaRPr lang="en-US" sz="3600"/>
            </a:p>
          </p:txBody>
        </p:sp>
        <p:sp>
          <p:nvSpPr>
            <p:cNvPr id="27" name="Freeform 26">
              <a:extLst>
                <a:ext uri="{FF2B5EF4-FFF2-40B4-BE49-F238E27FC236}">
                  <a16:creationId xmlns:a16="http://schemas.microsoft.com/office/drawing/2014/main" id="{102C9EC1-95B5-AA44-B469-D35A9761B2C0}"/>
                </a:ext>
              </a:extLst>
            </p:cNvPr>
            <p:cNvSpPr/>
            <p:nvPr/>
          </p:nvSpPr>
          <p:spPr>
            <a:xfrm>
              <a:off x="5878396" y="3090862"/>
              <a:ext cx="482897" cy="681037"/>
            </a:xfrm>
            <a:custGeom>
              <a:avLst/>
              <a:gdLst>
                <a:gd name="connsiteX0" fmla="*/ 134693 w 482897"/>
                <a:gd name="connsiteY0" fmla="*/ 0 h 681037"/>
                <a:gd name="connsiteX1" fmla="*/ 0 w 482897"/>
                <a:gd name="connsiteY1" fmla="*/ 0 h 681037"/>
                <a:gd name="connsiteX2" fmla="*/ 0 w 482897"/>
                <a:gd name="connsiteY2" fmla="*/ 681038 h 681037"/>
                <a:gd name="connsiteX3" fmla="*/ 482898 w 482897"/>
                <a:gd name="connsiteY3" fmla="*/ 681038 h 681037"/>
                <a:gd name="connsiteX4" fmla="*/ 482898 w 482897"/>
                <a:gd name="connsiteY4" fmla="*/ 556736 h 681037"/>
                <a:gd name="connsiteX5" fmla="*/ 134693 w 482897"/>
                <a:gd name="connsiteY5" fmla="*/ 556736 h 681037"/>
                <a:gd name="connsiteX6" fmla="*/ 134693 w 482897"/>
                <a:gd name="connsiteY6"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2897" h="681037">
                  <a:moveTo>
                    <a:pt x="134693" y="0"/>
                  </a:moveTo>
                  <a:lnTo>
                    <a:pt x="0" y="0"/>
                  </a:lnTo>
                  <a:lnTo>
                    <a:pt x="0" y="681038"/>
                  </a:lnTo>
                  <a:lnTo>
                    <a:pt x="482898" y="681038"/>
                  </a:lnTo>
                  <a:lnTo>
                    <a:pt x="482898" y="556736"/>
                  </a:lnTo>
                  <a:lnTo>
                    <a:pt x="134693" y="556736"/>
                  </a:lnTo>
                  <a:lnTo>
                    <a:pt x="134693" y="0"/>
                  </a:lnTo>
                  <a:close/>
                </a:path>
              </a:pathLst>
            </a:custGeom>
            <a:solidFill>
              <a:srgbClr val="005776"/>
            </a:solidFill>
            <a:ln w="9507" cap="flat">
              <a:noFill/>
              <a:prstDash val="solid"/>
              <a:miter/>
            </a:ln>
          </p:spPr>
          <p:txBody>
            <a:bodyPr rtlCol="0" anchor="ctr"/>
            <a:lstStyle/>
            <a:p>
              <a:endParaRPr lang="en-US" sz="3600"/>
            </a:p>
          </p:txBody>
        </p:sp>
        <p:sp>
          <p:nvSpPr>
            <p:cNvPr id="28" name="Freeform 27">
              <a:extLst>
                <a:ext uri="{FF2B5EF4-FFF2-40B4-BE49-F238E27FC236}">
                  <a16:creationId xmlns:a16="http://schemas.microsoft.com/office/drawing/2014/main" id="{2A94F724-0706-1445-9051-F888578C5D88}"/>
                </a:ext>
              </a:extLst>
            </p:cNvPr>
            <p:cNvSpPr/>
            <p:nvPr/>
          </p:nvSpPr>
          <p:spPr>
            <a:xfrm>
              <a:off x="6857041" y="3086100"/>
              <a:ext cx="718492" cy="685800"/>
            </a:xfrm>
            <a:custGeom>
              <a:avLst/>
              <a:gdLst>
                <a:gd name="connsiteX0" fmla="*/ 299467 w 718492"/>
                <a:gd name="connsiteY0" fmla="*/ 0 h 685800"/>
                <a:gd name="connsiteX1" fmla="*/ 0 w 718492"/>
                <a:gd name="connsiteY1" fmla="*/ 685800 h 685800"/>
                <a:gd name="connsiteX2" fmla="*/ 139263 w 718492"/>
                <a:gd name="connsiteY2" fmla="*/ 685800 h 685800"/>
                <a:gd name="connsiteX3" fmla="*/ 207419 w 718492"/>
                <a:gd name="connsiteY3" fmla="*/ 525780 h 685800"/>
                <a:gd name="connsiteX4" fmla="*/ 508504 w 718492"/>
                <a:gd name="connsiteY4" fmla="*/ 525780 h 685800"/>
                <a:gd name="connsiteX5" fmla="*/ 575708 w 718492"/>
                <a:gd name="connsiteY5" fmla="*/ 685800 h 685800"/>
                <a:gd name="connsiteX6" fmla="*/ 718492 w 718492"/>
                <a:gd name="connsiteY6" fmla="*/ 685800 h 685800"/>
                <a:gd name="connsiteX7" fmla="*/ 419311 w 718492"/>
                <a:gd name="connsiteY7" fmla="*/ 0 h 685800"/>
                <a:gd name="connsiteX8" fmla="*/ 257869 w 718492"/>
                <a:gd name="connsiteY8" fmla="*/ 404241 h 685800"/>
                <a:gd name="connsiteX9" fmla="*/ 357342 w 718492"/>
                <a:gd name="connsiteY9" fmla="*/ 171450 h 685800"/>
                <a:gd name="connsiteX10" fmla="*/ 457863 w 718492"/>
                <a:gd name="connsiteY10" fmla="*/ 404146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8492" h="685800">
                  <a:moveTo>
                    <a:pt x="299467" y="0"/>
                  </a:moveTo>
                  <a:lnTo>
                    <a:pt x="0" y="685800"/>
                  </a:lnTo>
                  <a:lnTo>
                    <a:pt x="139263" y="685800"/>
                  </a:lnTo>
                  <a:lnTo>
                    <a:pt x="207419" y="525780"/>
                  </a:lnTo>
                  <a:lnTo>
                    <a:pt x="508504" y="525780"/>
                  </a:lnTo>
                  <a:lnTo>
                    <a:pt x="575708" y="685800"/>
                  </a:lnTo>
                  <a:lnTo>
                    <a:pt x="718492" y="685800"/>
                  </a:lnTo>
                  <a:lnTo>
                    <a:pt x="419311" y="0"/>
                  </a:lnTo>
                  <a:close/>
                  <a:moveTo>
                    <a:pt x="257869" y="404241"/>
                  </a:moveTo>
                  <a:lnTo>
                    <a:pt x="357342" y="171450"/>
                  </a:lnTo>
                  <a:lnTo>
                    <a:pt x="457863" y="404146"/>
                  </a:lnTo>
                  <a:close/>
                </a:path>
              </a:pathLst>
            </a:custGeom>
            <a:solidFill>
              <a:srgbClr val="005776"/>
            </a:solidFill>
            <a:ln w="9507" cap="flat">
              <a:noFill/>
              <a:prstDash val="solid"/>
              <a:miter/>
            </a:ln>
          </p:spPr>
          <p:txBody>
            <a:bodyPr rtlCol="0" anchor="ctr"/>
            <a:lstStyle/>
            <a:p>
              <a:endParaRPr lang="en-US" sz="3600"/>
            </a:p>
          </p:txBody>
        </p:sp>
        <p:sp>
          <p:nvSpPr>
            <p:cNvPr id="29" name="Freeform 28">
              <a:extLst>
                <a:ext uri="{FF2B5EF4-FFF2-40B4-BE49-F238E27FC236}">
                  <a16:creationId xmlns:a16="http://schemas.microsoft.com/office/drawing/2014/main" id="{F17CAF60-9307-F141-BCDF-D776E2BE02A4}"/>
                </a:ext>
              </a:extLst>
            </p:cNvPr>
            <p:cNvSpPr/>
            <p:nvPr/>
          </p:nvSpPr>
          <p:spPr>
            <a:xfrm>
              <a:off x="7688143" y="3090862"/>
              <a:ext cx="134693" cy="681037"/>
            </a:xfrm>
            <a:custGeom>
              <a:avLst/>
              <a:gdLst>
                <a:gd name="connsiteX0" fmla="*/ 0 w 134693"/>
                <a:gd name="connsiteY0" fmla="*/ 0 h 681037"/>
                <a:gd name="connsiteX1" fmla="*/ 134694 w 134693"/>
                <a:gd name="connsiteY1" fmla="*/ 0 h 681037"/>
                <a:gd name="connsiteX2" fmla="*/ 134694 w 134693"/>
                <a:gd name="connsiteY2" fmla="*/ 681038 h 681037"/>
                <a:gd name="connsiteX3" fmla="*/ 0 w 134693"/>
                <a:gd name="connsiteY3" fmla="*/ 681038 h 681037"/>
              </a:gdLst>
              <a:ahLst/>
              <a:cxnLst>
                <a:cxn ang="0">
                  <a:pos x="connsiteX0" y="connsiteY0"/>
                </a:cxn>
                <a:cxn ang="0">
                  <a:pos x="connsiteX1" y="connsiteY1"/>
                </a:cxn>
                <a:cxn ang="0">
                  <a:pos x="connsiteX2" y="connsiteY2"/>
                </a:cxn>
                <a:cxn ang="0">
                  <a:pos x="connsiteX3" y="connsiteY3"/>
                </a:cxn>
              </a:cxnLst>
              <a:rect l="l" t="t" r="r" b="b"/>
              <a:pathLst>
                <a:path w="134693" h="681037">
                  <a:moveTo>
                    <a:pt x="0" y="0"/>
                  </a:moveTo>
                  <a:lnTo>
                    <a:pt x="134694" y="0"/>
                  </a:lnTo>
                  <a:lnTo>
                    <a:pt x="134694" y="681038"/>
                  </a:lnTo>
                  <a:lnTo>
                    <a:pt x="0" y="681038"/>
                  </a:lnTo>
                  <a:close/>
                </a:path>
              </a:pathLst>
            </a:custGeom>
            <a:solidFill>
              <a:srgbClr val="005776"/>
            </a:solidFill>
            <a:ln w="9507" cap="flat">
              <a:noFill/>
              <a:prstDash val="solid"/>
              <a:miter/>
            </a:ln>
          </p:spPr>
          <p:txBody>
            <a:bodyPr rtlCol="0" anchor="ctr"/>
            <a:lstStyle/>
            <a:p>
              <a:endParaRPr lang="en-US" sz="3600"/>
            </a:p>
          </p:txBody>
        </p:sp>
        <p:sp>
          <p:nvSpPr>
            <p:cNvPr id="30" name="Freeform 29">
              <a:extLst>
                <a:ext uri="{FF2B5EF4-FFF2-40B4-BE49-F238E27FC236}">
                  <a16:creationId xmlns:a16="http://schemas.microsoft.com/office/drawing/2014/main" id="{F1F12EE3-AE34-A64C-9951-C1A818014A61}"/>
                </a:ext>
              </a:extLst>
            </p:cNvPr>
            <p:cNvSpPr/>
            <p:nvPr/>
          </p:nvSpPr>
          <p:spPr>
            <a:xfrm>
              <a:off x="8012740" y="3091148"/>
              <a:ext cx="589320" cy="680751"/>
            </a:xfrm>
            <a:custGeom>
              <a:avLst/>
              <a:gdLst>
                <a:gd name="connsiteX0" fmla="*/ 407507 w 589320"/>
                <a:gd name="connsiteY0" fmla="*/ 425768 h 680751"/>
                <a:gd name="connsiteX1" fmla="*/ 559811 w 589320"/>
                <a:gd name="connsiteY1" fmla="*/ 219075 h 680751"/>
                <a:gd name="connsiteX2" fmla="*/ 304607 w 589320"/>
                <a:gd name="connsiteY2" fmla="*/ 0 h 680751"/>
                <a:gd name="connsiteX3" fmla="*/ 0 w 589320"/>
                <a:gd name="connsiteY3" fmla="*/ 0 h 680751"/>
                <a:gd name="connsiteX4" fmla="*/ 0 w 589320"/>
                <a:gd name="connsiteY4" fmla="*/ 680752 h 680751"/>
                <a:gd name="connsiteX5" fmla="*/ 134503 w 589320"/>
                <a:gd name="connsiteY5" fmla="*/ 680752 h 680751"/>
                <a:gd name="connsiteX6" fmla="*/ 134503 w 589320"/>
                <a:gd name="connsiteY6" fmla="*/ 449771 h 680751"/>
                <a:gd name="connsiteX7" fmla="*/ 266341 w 589320"/>
                <a:gd name="connsiteY7" fmla="*/ 449771 h 680751"/>
                <a:gd name="connsiteX8" fmla="*/ 429591 w 589320"/>
                <a:gd name="connsiteY8" fmla="*/ 680752 h 680751"/>
                <a:gd name="connsiteX9" fmla="*/ 589320 w 589320"/>
                <a:gd name="connsiteY9" fmla="*/ 680752 h 680751"/>
                <a:gd name="connsiteX10" fmla="*/ 134503 w 589320"/>
                <a:gd name="connsiteY10" fmla="*/ 124015 h 680751"/>
                <a:gd name="connsiteX11" fmla="*/ 294803 w 589320"/>
                <a:gd name="connsiteY11" fmla="*/ 124015 h 680751"/>
                <a:gd name="connsiteX12" fmla="*/ 422833 w 589320"/>
                <a:gd name="connsiteY12" fmla="*/ 225647 h 680751"/>
                <a:gd name="connsiteX13" fmla="*/ 296326 w 589320"/>
                <a:gd name="connsiteY13" fmla="*/ 328327 h 680751"/>
                <a:gd name="connsiteX14" fmla="*/ 134503 w 589320"/>
                <a:gd name="connsiteY14" fmla="*/ 328327 h 68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9320" h="680751">
                  <a:moveTo>
                    <a:pt x="407507" y="425768"/>
                  </a:moveTo>
                  <a:cubicBezTo>
                    <a:pt x="504506" y="394430"/>
                    <a:pt x="559811" y="319754"/>
                    <a:pt x="559811" y="219075"/>
                  </a:cubicBezTo>
                  <a:cubicBezTo>
                    <a:pt x="559811" y="83725"/>
                    <a:pt x="462051" y="0"/>
                    <a:pt x="304607" y="0"/>
                  </a:cubicBezTo>
                  <a:lnTo>
                    <a:pt x="0" y="0"/>
                  </a:lnTo>
                  <a:lnTo>
                    <a:pt x="0" y="680752"/>
                  </a:lnTo>
                  <a:lnTo>
                    <a:pt x="134503" y="680752"/>
                  </a:lnTo>
                  <a:lnTo>
                    <a:pt x="134503" y="449771"/>
                  </a:lnTo>
                  <a:lnTo>
                    <a:pt x="266341" y="449771"/>
                  </a:lnTo>
                  <a:lnTo>
                    <a:pt x="429591" y="680752"/>
                  </a:lnTo>
                  <a:lnTo>
                    <a:pt x="589320" y="680752"/>
                  </a:lnTo>
                  <a:close/>
                  <a:moveTo>
                    <a:pt x="134503" y="124015"/>
                  </a:moveTo>
                  <a:lnTo>
                    <a:pt x="294803" y="124015"/>
                  </a:lnTo>
                  <a:cubicBezTo>
                    <a:pt x="377332" y="124015"/>
                    <a:pt x="422833" y="160115"/>
                    <a:pt x="422833" y="225647"/>
                  </a:cubicBezTo>
                  <a:cubicBezTo>
                    <a:pt x="423214" y="288893"/>
                    <a:pt x="374476" y="328327"/>
                    <a:pt x="296326" y="328327"/>
                  </a:cubicBezTo>
                  <a:lnTo>
                    <a:pt x="134503" y="328327"/>
                  </a:lnTo>
                  <a:close/>
                </a:path>
              </a:pathLst>
            </a:custGeom>
            <a:solidFill>
              <a:srgbClr val="005776"/>
            </a:solidFill>
            <a:ln w="9507" cap="flat">
              <a:noFill/>
              <a:prstDash val="solid"/>
              <a:miter/>
            </a:ln>
          </p:spPr>
          <p:txBody>
            <a:bodyPr rtlCol="0" anchor="ctr"/>
            <a:lstStyle/>
            <a:p>
              <a:endParaRPr lang="en-US" sz="3600"/>
            </a:p>
          </p:txBody>
        </p:sp>
        <p:sp>
          <p:nvSpPr>
            <p:cNvPr id="31" name="Freeform 30">
              <a:extLst>
                <a:ext uri="{FF2B5EF4-FFF2-40B4-BE49-F238E27FC236}">
                  <a16:creationId xmlns:a16="http://schemas.microsoft.com/office/drawing/2014/main" id="{8108865F-78F9-4A43-BEBE-EC3A6C33D35F}"/>
                </a:ext>
              </a:extLst>
            </p:cNvPr>
            <p:cNvSpPr/>
            <p:nvPr/>
          </p:nvSpPr>
          <p:spPr>
            <a:xfrm>
              <a:off x="6320742" y="3090862"/>
              <a:ext cx="556384" cy="681037"/>
            </a:xfrm>
            <a:custGeom>
              <a:avLst/>
              <a:gdLst>
                <a:gd name="connsiteX0" fmla="*/ 0 w 556384"/>
                <a:gd name="connsiteY0" fmla="*/ 0 h 681037"/>
                <a:gd name="connsiteX1" fmla="*/ 0 w 556384"/>
                <a:gd name="connsiteY1" fmla="*/ 129159 h 681037"/>
                <a:gd name="connsiteX2" fmla="*/ 209037 w 556384"/>
                <a:gd name="connsiteY2" fmla="*/ 129159 h 681037"/>
                <a:gd name="connsiteX3" fmla="*/ 209037 w 556384"/>
                <a:gd name="connsiteY3" fmla="*/ 681038 h 681037"/>
                <a:gd name="connsiteX4" fmla="*/ 347443 w 556384"/>
                <a:gd name="connsiteY4" fmla="*/ 681038 h 681037"/>
                <a:gd name="connsiteX5" fmla="*/ 347443 w 556384"/>
                <a:gd name="connsiteY5" fmla="*/ 129159 h 681037"/>
                <a:gd name="connsiteX6" fmla="*/ 556384 w 556384"/>
                <a:gd name="connsiteY6" fmla="*/ 129159 h 681037"/>
                <a:gd name="connsiteX7" fmla="*/ 556384 w 556384"/>
                <a:gd name="connsiteY7" fmla="*/ 0 h 681037"/>
                <a:gd name="connsiteX8" fmla="*/ 0 w 556384"/>
                <a:gd name="connsiteY8" fmla="*/ 0 h 68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6384" h="681037">
                  <a:moveTo>
                    <a:pt x="0" y="0"/>
                  </a:moveTo>
                  <a:lnTo>
                    <a:pt x="0" y="129159"/>
                  </a:lnTo>
                  <a:lnTo>
                    <a:pt x="209037" y="129159"/>
                  </a:lnTo>
                  <a:lnTo>
                    <a:pt x="209037" y="681038"/>
                  </a:lnTo>
                  <a:lnTo>
                    <a:pt x="347443" y="681038"/>
                  </a:lnTo>
                  <a:lnTo>
                    <a:pt x="347443" y="129159"/>
                  </a:lnTo>
                  <a:lnTo>
                    <a:pt x="556384" y="129159"/>
                  </a:lnTo>
                  <a:lnTo>
                    <a:pt x="556384" y="0"/>
                  </a:lnTo>
                  <a:lnTo>
                    <a:pt x="0" y="0"/>
                  </a:lnTo>
                  <a:close/>
                </a:path>
              </a:pathLst>
            </a:custGeom>
            <a:solidFill>
              <a:srgbClr val="005776"/>
            </a:solidFill>
            <a:ln w="9507" cap="flat">
              <a:noFill/>
              <a:prstDash val="solid"/>
              <a:miter/>
            </a:ln>
          </p:spPr>
          <p:txBody>
            <a:bodyPr rtlCol="0" anchor="ctr"/>
            <a:lstStyle/>
            <a:p>
              <a:endParaRPr lang="en-US" sz="3600"/>
            </a:p>
          </p:txBody>
        </p:sp>
      </p:grpSp>
    </p:spTree>
    <p:extLst>
      <p:ext uri="{BB962C8B-B14F-4D97-AF65-F5344CB8AC3E}">
        <p14:creationId xmlns:p14="http://schemas.microsoft.com/office/powerpoint/2010/main" val="142058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rysalis Cov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47800" y="1866900"/>
            <a:ext cx="11201400" cy="4889193"/>
          </a:xfrm>
        </p:spPr>
        <p:txBody>
          <a:bodyPr/>
          <a:lstStyle>
            <a:lvl1pPr algn="l">
              <a:defRPr sz="9600">
                <a:solidFill>
                  <a:srgbClr val="133C42"/>
                </a:solidFill>
              </a:defRPr>
            </a:lvl1pPr>
          </a:lstStyle>
          <a:p>
            <a:r>
              <a:rPr lang="en-US" dirty="0"/>
              <a:t>Your</a:t>
            </a:r>
            <a:br>
              <a:rPr lang="en-US" dirty="0"/>
            </a:br>
            <a:r>
              <a:rPr lang="en-US" dirty="0"/>
              <a:t>Trusted</a:t>
            </a:r>
            <a:br>
              <a:rPr lang="en-US" dirty="0"/>
            </a:br>
            <a:r>
              <a:rPr lang="en-US" dirty="0"/>
              <a:t>Partner</a:t>
            </a:r>
          </a:p>
        </p:txBody>
      </p:sp>
      <p:sp>
        <p:nvSpPr>
          <p:cNvPr id="3" name="Subtitle 2"/>
          <p:cNvSpPr>
            <a:spLocks noGrp="1"/>
          </p:cNvSpPr>
          <p:nvPr>
            <p:ph type="subTitle" idx="1" hasCustomPrompt="1"/>
          </p:nvPr>
        </p:nvSpPr>
        <p:spPr>
          <a:xfrm>
            <a:off x="1447800" y="6794193"/>
            <a:ext cx="11201400" cy="1752600"/>
          </a:xfrm>
        </p:spPr>
        <p:txBody>
          <a:bodyPr/>
          <a:lstStyle>
            <a:lvl1pPr marL="0" indent="0" algn="l">
              <a:buNone/>
              <a:defRPr sz="2400" b="0">
                <a:solidFill>
                  <a:srgbClr val="427274"/>
                </a:solidFill>
                <a:latin typeface="Fira Sans" panose="020B05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 [Your Name], [Your Position]</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ext Placeholder 7">
            <a:extLst>
              <a:ext uri="{FF2B5EF4-FFF2-40B4-BE49-F238E27FC236}">
                <a16:creationId xmlns:a16="http://schemas.microsoft.com/office/drawing/2014/main" id="{1CC2CBF0-7674-1B11-89CD-3EF9B093AE33}"/>
              </a:ext>
            </a:extLst>
          </p:cNvPr>
          <p:cNvSpPr>
            <a:spLocks noGrp="1"/>
          </p:cNvSpPr>
          <p:nvPr>
            <p:ph type="body" sz="quarter" idx="13" hasCustomPrompt="1"/>
          </p:nvPr>
        </p:nvSpPr>
        <p:spPr>
          <a:xfrm>
            <a:off x="1447800" y="8039100"/>
            <a:ext cx="5257800" cy="508000"/>
          </a:xfrm>
        </p:spPr>
        <p:txBody>
          <a:bodyPr/>
          <a:lstStyle>
            <a:lvl1pPr>
              <a:buNone/>
              <a:defRPr sz="2100"/>
            </a:lvl1pPr>
            <a:lvl5pPr>
              <a:buNone/>
              <a:defRPr/>
            </a:lvl5pPr>
          </a:lstStyle>
          <a:p>
            <a:pPr lvl="0"/>
            <a:r>
              <a:rPr lang="en-US" dirty="0"/>
              <a:t>MONTH DD, YYYY</a:t>
            </a:r>
          </a:p>
        </p:txBody>
      </p:sp>
    </p:spTree>
    <p:extLst>
      <p:ext uri="{BB962C8B-B14F-4D97-AF65-F5344CB8AC3E}">
        <p14:creationId xmlns:p14="http://schemas.microsoft.com/office/powerpoint/2010/main" val="678663390"/>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rysalis Cover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47800" y="1866900"/>
            <a:ext cx="11201400" cy="4889193"/>
          </a:xfrm>
        </p:spPr>
        <p:txBody>
          <a:bodyPr/>
          <a:lstStyle>
            <a:lvl1pPr algn="l">
              <a:defRPr sz="9600">
                <a:solidFill>
                  <a:srgbClr val="133C42"/>
                </a:solidFill>
              </a:defRPr>
            </a:lvl1pPr>
          </a:lstStyle>
          <a:p>
            <a:r>
              <a:rPr lang="en-US" dirty="0"/>
              <a:t>Your</a:t>
            </a:r>
            <a:br>
              <a:rPr lang="en-US" dirty="0"/>
            </a:br>
            <a:r>
              <a:rPr lang="en-US" dirty="0"/>
              <a:t>Trusted</a:t>
            </a:r>
            <a:br>
              <a:rPr lang="en-US" dirty="0"/>
            </a:br>
            <a:r>
              <a:rPr lang="en-US" dirty="0"/>
              <a:t>Partner</a:t>
            </a:r>
          </a:p>
        </p:txBody>
      </p:sp>
      <p:sp>
        <p:nvSpPr>
          <p:cNvPr id="3" name="Subtitle 2"/>
          <p:cNvSpPr>
            <a:spLocks noGrp="1"/>
          </p:cNvSpPr>
          <p:nvPr>
            <p:ph type="subTitle" idx="1" hasCustomPrompt="1"/>
          </p:nvPr>
        </p:nvSpPr>
        <p:spPr>
          <a:xfrm>
            <a:off x="1447800" y="6794193"/>
            <a:ext cx="11201400" cy="1752600"/>
          </a:xfrm>
        </p:spPr>
        <p:txBody>
          <a:bodyPr/>
          <a:lstStyle>
            <a:lvl1pPr marL="0" indent="0" algn="l">
              <a:buNone/>
              <a:defRPr sz="2400" b="0">
                <a:solidFill>
                  <a:srgbClr val="427274"/>
                </a:solidFill>
                <a:latin typeface="Fira Sans" panose="020B05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 [Your Name], [Your Position]</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ext Placeholder 7">
            <a:extLst>
              <a:ext uri="{FF2B5EF4-FFF2-40B4-BE49-F238E27FC236}">
                <a16:creationId xmlns:a16="http://schemas.microsoft.com/office/drawing/2014/main" id="{1CC2CBF0-7674-1B11-89CD-3EF9B093AE33}"/>
              </a:ext>
            </a:extLst>
          </p:cNvPr>
          <p:cNvSpPr>
            <a:spLocks noGrp="1"/>
          </p:cNvSpPr>
          <p:nvPr>
            <p:ph type="body" sz="quarter" idx="13" hasCustomPrompt="1"/>
          </p:nvPr>
        </p:nvSpPr>
        <p:spPr>
          <a:xfrm>
            <a:off x="1447800" y="8039100"/>
            <a:ext cx="5257800" cy="508000"/>
          </a:xfrm>
        </p:spPr>
        <p:txBody>
          <a:bodyPr/>
          <a:lstStyle>
            <a:lvl1pPr>
              <a:buNone/>
              <a:defRPr sz="2100"/>
            </a:lvl1pPr>
            <a:lvl5pPr>
              <a:buNone/>
              <a:defRPr/>
            </a:lvl5pPr>
          </a:lstStyle>
          <a:p>
            <a:pPr lvl="0"/>
            <a:r>
              <a:rPr lang="en-US" dirty="0"/>
              <a:t>MONTH DD, YYYY</a:t>
            </a:r>
          </a:p>
        </p:txBody>
      </p:sp>
    </p:spTree>
    <p:extLst>
      <p:ext uri="{BB962C8B-B14F-4D97-AF65-F5344CB8AC3E}">
        <p14:creationId xmlns:p14="http://schemas.microsoft.com/office/powerpoint/2010/main" val="1546259289"/>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rysalis Cov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47800" y="1866900"/>
            <a:ext cx="11353800" cy="4889193"/>
          </a:xfrm>
        </p:spPr>
        <p:txBody>
          <a:bodyPr/>
          <a:lstStyle>
            <a:lvl1pPr algn="l">
              <a:defRPr sz="9600">
                <a:solidFill>
                  <a:srgbClr val="133C42"/>
                </a:solidFill>
              </a:defRPr>
            </a:lvl1pPr>
          </a:lstStyle>
          <a:p>
            <a:r>
              <a:rPr lang="en-US" dirty="0"/>
              <a:t>Your</a:t>
            </a:r>
            <a:br>
              <a:rPr lang="en-US" dirty="0"/>
            </a:br>
            <a:r>
              <a:rPr lang="en-US" dirty="0"/>
              <a:t>Trusted</a:t>
            </a:r>
            <a:br>
              <a:rPr lang="en-US" dirty="0"/>
            </a:br>
            <a:r>
              <a:rPr lang="en-US" dirty="0"/>
              <a:t>Partner</a:t>
            </a:r>
          </a:p>
        </p:txBody>
      </p:sp>
      <p:sp>
        <p:nvSpPr>
          <p:cNvPr id="3" name="Subtitle 2"/>
          <p:cNvSpPr>
            <a:spLocks noGrp="1"/>
          </p:cNvSpPr>
          <p:nvPr>
            <p:ph type="subTitle" idx="1" hasCustomPrompt="1"/>
          </p:nvPr>
        </p:nvSpPr>
        <p:spPr>
          <a:xfrm>
            <a:off x="1447800" y="6794193"/>
            <a:ext cx="11353800" cy="1752600"/>
          </a:xfrm>
        </p:spPr>
        <p:txBody>
          <a:bodyPr/>
          <a:lstStyle>
            <a:lvl1pPr marL="0" indent="0" algn="l">
              <a:buNone/>
              <a:defRPr sz="2400" b="0">
                <a:solidFill>
                  <a:srgbClr val="427274"/>
                </a:solidFill>
                <a:latin typeface="Fira Sans" panose="020B05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 [Your Name], [Your Position]</a:t>
            </a:r>
          </a:p>
        </p:txBody>
      </p:sp>
      <p:sp>
        <p:nvSpPr>
          <p:cNvPr id="4" name="Date Placeholder 3"/>
          <p:cNvSpPr>
            <a:spLocks noGrp="1"/>
          </p:cNvSpPr>
          <p:nvPr>
            <p:ph type="dt" sz="half" idx="10"/>
          </p:nvPr>
        </p:nvSpPr>
        <p:spPr/>
        <p:txBody>
          <a:bodyPr/>
          <a:lstStyle/>
          <a:p>
            <a:fld id="{1D8BD707-D9CF-40AE-B4C6-C98DA3205C09}" type="datetimeFigureOut">
              <a:rPr lang="en-US" smtClean="0"/>
              <a:pPr/>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Text Placeholder 7">
            <a:extLst>
              <a:ext uri="{FF2B5EF4-FFF2-40B4-BE49-F238E27FC236}">
                <a16:creationId xmlns:a16="http://schemas.microsoft.com/office/drawing/2014/main" id="{1CC2CBF0-7674-1B11-89CD-3EF9B093AE33}"/>
              </a:ext>
            </a:extLst>
          </p:cNvPr>
          <p:cNvSpPr>
            <a:spLocks noGrp="1"/>
          </p:cNvSpPr>
          <p:nvPr>
            <p:ph type="body" sz="quarter" idx="13" hasCustomPrompt="1"/>
          </p:nvPr>
        </p:nvSpPr>
        <p:spPr>
          <a:xfrm>
            <a:off x="1447800" y="8039100"/>
            <a:ext cx="5257800" cy="508000"/>
          </a:xfrm>
        </p:spPr>
        <p:txBody>
          <a:bodyPr/>
          <a:lstStyle>
            <a:lvl1pPr>
              <a:buNone/>
              <a:defRPr sz="2100"/>
            </a:lvl1pPr>
            <a:lvl5pPr>
              <a:buNone/>
              <a:defRPr/>
            </a:lvl5pPr>
          </a:lstStyle>
          <a:p>
            <a:pPr lvl="0"/>
            <a:r>
              <a:rPr lang="en-US" dirty="0"/>
              <a:t>MONTH DD, YYYY</a:t>
            </a:r>
          </a:p>
        </p:txBody>
      </p:sp>
    </p:spTree>
    <p:extLst>
      <p:ext uri="{BB962C8B-B14F-4D97-AF65-F5344CB8AC3E}">
        <p14:creationId xmlns:p14="http://schemas.microsoft.com/office/powerpoint/2010/main" val="2050505707"/>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rysalis Divid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3162300"/>
            <a:ext cx="11049000" cy="2133600"/>
          </a:xfrm>
        </p:spPr>
        <p:txBody>
          <a:bodyPr/>
          <a:lstStyle>
            <a:lvl1pPr algn="l">
              <a:defRPr sz="8000">
                <a:solidFill>
                  <a:srgbClr val="133C42"/>
                </a:solidFill>
                <a:latin typeface="+mj-lt"/>
              </a:defRPr>
            </a:lvl1pPr>
          </a:lstStyle>
          <a:p>
            <a:r>
              <a:rPr lang="en-US" dirty="0"/>
              <a:t>Divider Slide</a:t>
            </a:r>
            <a:br>
              <a:rPr lang="en-US" dirty="0"/>
            </a:br>
            <a:r>
              <a:rPr lang="en-US" dirty="0"/>
              <a:t>Style 1</a:t>
            </a:r>
          </a:p>
        </p:txBody>
      </p:sp>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7" name="Text Placeholder 6">
            <a:extLst>
              <a:ext uri="{FF2B5EF4-FFF2-40B4-BE49-F238E27FC236}">
                <a16:creationId xmlns:a16="http://schemas.microsoft.com/office/drawing/2014/main" id="{F5F42493-C5FC-E225-D903-582C650F2963}"/>
              </a:ext>
            </a:extLst>
          </p:cNvPr>
          <p:cNvSpPr>
            <a:spLocks noGrp="1"/>
          </p:cNvSpPr>
          <p:nvPr>
            <p:ph type="body" sz="quarter" idx="13" hasCustomPrompt="1"/>
          </p:nvPr>
        </p:nvSpPr>
        <p:spPr>
          <a:xfrm>
            <a:off x="668382" y="5676900"/>
            <a:ext cx="10685417" cy="685800"/>
          </a:xfrm>
        </p:spPr>
        <p:txBody>
          <a:bodyPr/>
          <a:lstStyle>
            <a:lvl1pPr>
              <a:buNone/>
              <a:defRPr b="0">
                <a:solidFill>
                  <a:srgbClr val="427274"/>
                </a:solidFill>
                <a:latin typeface="Fira Sans" panose="020B0503050000020004" pitchFamily="34" charset="0"/>
              </a:defRPr>
            </a:lvl1pPr>
          </a:lstStyle>
          <a:p>
            <a:pPr lvl="0"/>
            <a:r>
              <a:rPr lang="en-US" dirty="0"/>
              <a:t>SUBTITLE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rysalis Divid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1">
            <a:extLst>
              <a:ext uri="{FF2B5EF4-FFF2-40B4-BE49-F238E27FC236}">
                <a16:creationId xmlns:a16="http://schemas.microsoft.com/office/drawing/2014/main" id="{50090B91-A5B1-0C20-1FCE-221CA453B171}"/>
              </a:ext>
            </a:extLst>
          </p:cNvPr>
          <p:cNvSpPr>
            <a:spLocks noGrp="1"/>
          </p:cNvSpPr>
          <p:nvPr>
            <p:ph type="title" hasCustomPrompt="1"/>
          </p:nvPr>
        </p:nvSpPr>
        <p:spPr>
          <a:xfrm>
            <a:off x="685800" y="3162300"/>
            <a:ext cx="11049000" cy="2133600"/>
          </a:xfrm>
        </p:spPr>
        <p:txBody>
          <a:bodyPr/>
          <a:lstStyle>
            <a:lvl1pPr algn="l">
              <a:defRPr sz="8000">
                <a:solidFill>
                  <a:srgbClr val="427274"/>
                </a:solidFill>
                <a:latin typeface="+mj-lt"/>
              </a:defRPr>
            </a:lvl1pPr>
          </a:lstStyle>
          <a:p>
            <a:r>
              <a:rPr lang="en-US" dirty="0"/>
              <a:t>Divider Slide </a:t>
            </a:r>
            <a:br>
              <a:rPr lang="en-US" dirty="0"/>
            </a:br>
            <a:r>
              <a:rPr lang="en-US" dirty="0"/>
              <a:t>Style 2</a:t>
            </a:r>
          </a:p>
        </p:txBody>
      </p:sp>
      <p:sp>
        <p:nvSpPr>
          <p:cNvPr id="9" name="Text Placeholder 6">
            <a:extLst>
              <a:ext uri="{FF2B5EF4-FFF2-40B4-BE49-F238E27FC236}">
                <a16:creationId xmlns:a16="http://schemas.microsoft.com/office/drawing/2014/main" id="{D4416384-8168-CA44-EF19-5E99F2C006E4}"/>
              </a:ext>
            </a:extLst>
          </p:cNvPr>
          <p:cNvSpPr>
            <a:spLocks noGrp="1"/>
          </p:cNvSpPr>
          <p:nvPr>
            <p:ph type="body" sz="quarter" idx="13" hasCustomPrompt="1"/>
          </p:nvPr>
        </p:nvSpPr>
        <p:spPr>
          <a:xfrm>
            <a:off x="668382" y="5676900"/>
            <a:ext cx="10685417" cy="685800"/>
          </a:xfrm>
        </p:spPr>
        <p:txBody>
          <a:bodyPr/>
          <a:lstStyle>
            <a:lvl1pPr>
              <a:buNone/>
              <a:defRPr b="0">
                <a:solidFill>
                  <a:srgbClr val="133C42"/>
                </a:solidFill>
                <a:latin typeface="Fira Sans" panose="020B0503050000020004" pitchFamily="34" charset="0"/>
              </a:defRPr>
            </a:lvl1pPr>
          </a:lstStyle>
          <a:p>
            <a:pPr lvl="0"/>
            <a:r>
              <a:rPr lang="en-US" dirty="0"/>
              <a:t>SUBTITLE</a:t>
            </a:r>
          </a:p>
        </p:txBody>
      </p:sp>
    </p:spTree>
    <p:extLst>
      <p:ext uri="{BB962C8B-B14F-4D97-AF65-F5344CB8AC3E}">
        <p14:creationId xmlns:p14="http://schemas.microsoft.com/office/powerpoint/2010/main" val="799541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rysalis Divider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2" name="Title 1">
            <a:extLst>
              <a:ext uri="{FF2B5EF4-FFF2-40B4-BE49-F238E27FC236}">
                <a16:creationId xmlns:a16="http://schemas.microsoft.com/office/drawing/2014/main" id="{12B4132F-7F53-E8A5-BCBF-6BAE3EC1C483}"/>
              </a:ext>
            </a:extLst>
          </p:cNvPr>
          <p:cNvSpPr>
            <a:spLocks noGrp="1"/>
          </p:cNvSpPr>
          <p:nvPr>
            <p:ph type="title" hasCustomPrompt="1"/>
          </p:nvPr>
        </p:nvSpPr>
        <p:spPr>
          <a:xfrm>
            <a:off x="685800" y="3162300"/>
            <a:ext cx="11049000" cy="2133600"/>
          </a:xfrm>
        </p:spPr>
        <p:txBody>
          <a:bodyPr/>
          <a:lstStyle>
            <a:lvl1pPr algn="l">
              <a:defRPr sz="8000">
                <a:solidFill>
                  <a:srgbClr val="133C42"/>
                </a:solidFill>
                <a:latin typeface="+mj-lt"/>
              </a:defRPr>
            </a:lvl1pPr>
          </a:lstStyle>
          <a:p>
            <a:r>
              <a:rPr lang="en-US" dirty="0"/>
              <a:t>Divider Slide</a:t>
            </a:r>
            <a:br>
              <a:rPr lang="en-US" dirty="0"/>
            </a:br>
            <a:r>
              <a:rPr lang="en-US" dirty="0"/>
              <a:t>Style 3</a:t>
            </a:r>
          </a:p>
        </p:txBody>
      </p:sp>
      <p:sp>
        <p:nvSpPr>
          <p:cNvPr id="6" name="Text Placeholder 6">
            <a:extLst>
              <a:ext uri="{FF2B5EF4-FFF2-40B4-BE49-F238E27FC236}">
                <a16:creationId xmlns:a16="http://schemas.microsoft.com/office/drawing/2014/main" id="{FBFDE254-BE4A-8003-64FC-50D688F20D60}"/>
              </a:ext>
            </a:extLst>
          </p:cNvPr>
          <p:cNvSpPr>
            <a:spLocks noGrp="1"/>
          </p:cNvSpPr>
          <p:nvPr>
            <p:ph type="body" sz="quarter" idx="13" hasCustomPrompt="1"/>
          </p:nvPr>
        </p:nvSpPr>
        <p:spPr>
          <a:xfrm>
            <a:off x="668382" y="5676900"/>
            <a:ext cx="10685417" cy="685800"/>
          </a:xfrm>
        </p:spPr>
        <p:txBody>
          <a:bodyPr/>
          <a:lstStyle>
            <a:lvl1pPr>
              <a:buNone/>
              <a:defRPr b="0">
                <a:solidFill>
                  <a:srgbClr val="427274"/>
                </a:solidFill>
                <a:latin typeface="Fira Sans" panose="020B0503050000020004" pitchFamily="34" charset="0"/>
              </a:defRPr>
            </a:lvl1pPr>
          </a:lstStyle>
          <a:p>
            <a:pPr lvl="0"/>
            <a:r>
              <a:rPr lang="en-US" dirty="0"/>
              <a:t>SUBTITLE</a:t>
            </a:r>
          </a:p>
        </p:txBody>
      </p:sp>
    </p:spTree>
    <p:extLst>
      <p:ext uri="{BB962C8B-B14F-4D97-AF65-F5344CB8AC3E}">
        <p14:creationId xmlns:p14="http://schemas.microsoft.com/office/powerpoint/2010/main" val="231773383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3" r:id="rId4"/>
    <p:sldLayoutId id="2147483665" r:id="rId5"/>
    <p:sldLayoutId id="2147483664" r:id="rId6"/>
    <p:sldLayoutId id="2147483654" r:id="rId7"/>
    <p:sldLayoutId id="2147483668" r:id="rId8"/>
    <p:sldLayoutId id="2147483669" r:id="rId9"/>
    <p:sldLayoutId id="2147483670" r:id="rId10"/>
    <p:sldLayoutId id="2147483674" r:id="rId11"/>
    <p:sldLayoutId id="2147483666" r:id="rId12"/>
    <p:sldLayoutId id="2147483671" r:id="rId13"/>
    <p:sldLayoutId id="2147483686" r:id="rId14"/>
    <p:sldLayoutId id="2147483667" r:id="rId15"/>
    <p:sldLayoutId id="2147483675" r:id="rId16"/>
    <p:sldLayoutId id="2147483672" r:id="rId17"/>
    <p:sldLayoutId id="2147483673" r:id="rId18"/>
    <p:sldLayoutId id="2147483652" r:id="rId19"/>
    <p:sldLayoutId id="2147483653" r:id="rId20"/>
    <p:sldLayoutId id="2147483655" r:id="rId21"/>
    <p:sldLayoutId id="2147483660" r:id="rId22"/>
    <p:sldLayoutId id="2147483656" r:id="rId23"/>
    <p:sldLayoutId id="2147483657" r:id="rId24"/>
    <p:sldLayoutId id="2147483658" r:id="rId25"/>
    <p:sldLayoutId id="2147483659" r:id="rId26"/>
    <p:sldLayoutId id="2147483684" r:id="rId27"/>
    <p:sldLayoutId id="2147483685" r:id="rId28"/>
    <p:sldLayoutId id="2147483687" r:id="rId29"/>
    <p:sldLayoutId id="2147483688" r:id="rId30"/>
    <p:sldLayoutId id="2147483689" r:id="rId31"/>
    <p:sldLayoutId id="2147483690" r:id="rId3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600" b="1" kern="1200">
          <a:solidFill>
            <a:srgbClr val="427274"/>
          </a:solidFill>
          <a:latin typeface="Fira Sans Bold" panose="020B080305000002000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Fira Sans" panose="020B0503050000020004" pitchFamily="34" charset="0"/>
          <a:ea typeface="+mn-ea"/>
          <a:cs typeface="+mn-cs"/>
        </a:defRPr>
      </a:lvl2pPr>
      <a:lvl3pPr marL="1143000" indent="-22860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jpeg"/><Relationship Id="rId1" Type="http://schemas.openxmlformats.org/officeDocument/2006/relationships/slideLayout" Target="../slideLayouts/slideLayout1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3.xml"/><Relationship Id="rId16" Type="http://schemas.openxmlformats.org/officeDocument/2006/relationships/diagramColors" Target="../diagrams/colors5.xml"/><Relationship Id="rId1" Type="http://schemas.openxmlformats.org/officeDocument/2006/relationships/slideLayout" Target="../slideLayouts/slideLayout1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6.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6.xml"/><Relationship Id="rId5" Type="http://schemas.openxmlformats.org/officeDocument/2006/relationships/image" Target="../media/image49.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50.png"/><Relationship Id="rId2" Type="http://schemas.openxmlformats.org/officeDocument/2006/relationships/diagramData" Target="../diagrams/data6.xml"/><Relationship Id="rId1" Type="http://schemas.openxmlformats.org/officeDocument/2006/relationships/slideLayout" Target="../slideLayouts/slideLayout16.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hyperlink" Target="https://www.chrysalisconsultinggrp.com/" TargetMode="External"/><Relationship Id="rId2" Type="http://schemas.openxmlformats.org/officeDocument/2006/relationships/hyperlink" Target="https://www.chrysalisconsultinggrp.com/c840d631-fb5d-40c6-9fea-3adee304e12a" TargetMode="External"/><Relationship Id="rId1" Type="http://schemas.openxmlformats.org/officeDocument/2006/relationships/slideLayout" Target="../slideLayouts/slideLayout18.xml"/><Relationship Id="rId4" Type="http://schemas.openxmlformats.org/officeDocument/2006/relationships/hyperlink" Target="mailto:baba@chrysalisconsultinggrp.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diagramData" Target="../diagrams/data2.xml"/><Relationship Id="rId1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microsoft.com/office/2007/relationships/diagramDrawing" Target="../diagrams/drawing1.xml"/><Relationship Id="rId17" Type="http://schemas.microsoft.com/office/2007/relationships/diagramDrawing" Target="../diagrams/drawing2.xml"/><Relationship Id="rId2" Type="http://schemas.openxmlformats.org/officeDocument/2006/relationships/image" Target="../media/image12.jpeg"/><Relationship Id="rId16" Type="http://schemas.openxmlformats.org/officeDocument/2006/relationships/diagramColors" Target="../diagrams/colors2.xml"/><Relationship Id="rId1" Type="http://schemas.openxmlformats.org/officeDocument/2006/relationships/slideLayout" Target="../slideLayouts/slideLayout16.xml"/><Relationship Id="rId6" Type="http://schemas.openxmlformats.org/officeDocument/2006/relationships/image" Target="../media/image16.png"/><Relationship Id="rId11" Type="http://schemas.openxmlformats.org/officeDocument/2006/relationships/diagramColors" Target="../diagrams/colors1.xml"/><Relationship Id="rId5" Type="http://schemas.openxmlformats.org/officeDocument/2006/relationships/image" Target="../media/image15.png"/><Relationship Id="rId15" Type="http://schemas.openxmlformats.org/officeDocument/2006/relationships/diagramQuickStyle" Target="../diagrams/quickStyle2.xml"/><Relationship Id="rId10" Type="http://schemas.openxmlformats.org/officeDocument/2006/relationships/diagramQuickStyle" Target="../diagrams/quickStyle1.xml"/><Relationship Id="rId4" Type="http://schemas.openxmlformats.org/officeDocument/2006/relationships/image" Target="../media/image14.png"/><Relationship Id="rId9" Type="http://schemas.openxmlformats.org/officeDocument/2006/relationships/diagramLayout" Target="../diagrams/layout1.xml"/><Relationship Id="rId1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B55D-C62F-43B9-3ACB-304EA40BC2A9}"/>
              </a:ext>
            </a:extLst>
          </p:cNvPr>
          <p:cNvSpPr>
            <a:spLocks noGrp="1"/>
          </p:cNvSpPr>
          <p:nvPr>
            <p:ph type="ctrTitle"/>
          </p:nvPr>
        </p:nvSpPr>
        <p:spPr>
          <a:xfrm>
            <a:off x="1447800" y="1866900"/>
            <a:ext cx="12496800" cy="4889193"/>
          </a:xfrm>
        </p:spPr>
        <p:txBody>
          <a:bodyPr>
            <a:normAutofit/>
          </a:bodyPr>
          <a:lstStyle/>
          <a:p>
            <a:r>
              <a:rPr lang="en-US" dirty="0"/>
              <a:t>Monarch Overview</a:t>
            </a:r>
          </a:p>
        </p:txBody>
      </p:sp>
      <p:sp>
        <p:nvSpPr>
          <p:cNvPr id="3" name="Subtitle 2">
            <a:extLst>
              <a:ext uri="{FF2B5EF4-FFF2-40B4-BE49-F238E27FC236}">
                <a16:creationId xmlns:a16="http://schemas.microsoft.com/office/drawing/2014/main" id="{F4F4746D-66F9-7E47-0BE2-74AFCCF9DB6C}"/>
              </a:ext>
            </a:extLst>
          </p:cNvPr>
          <p:cNvSpPr>
            <a:spLocks noGrp="1"/>
          </p:cNvSpPr>
          <p:nvPr>
            <p:ph type="subTitle" idx="1"/>
          </p:nvPr>
        </p:nvSpPr>
        <p:spPr/>
        <p:txBody>
          <a:bodyPr/>
          <a:lstStyle/>
          <a:p>
            <a:r>
              <a:rPr lang="en-US" dirty="0"/>
              <a:t>BABA MAJEKODUNMI</a:t>
            </a:r>
          </a:p>
          <a:p>
            <a:r>
              <a:rPr lang="en-US" dirty="0"/>
              <a:t>FOUNDER &amp; PRINCIPAL CONSULTANT</a:t>
            </a:r>
          </a:p>
        </p:txBody>
      </p:sp>
      <p:sp>
        <p:nvSpPr>
          <p:cNvPr id="4" name="Text Placeholder 3">
            <a:extLst>
              <a:ext uri="{FF2B5EF4-FFF2-40B4-BE49-F238E27FC236}">
                <a16:creationId xmlns:a16="http://schemas.microsoft.com/office/drawing/2014/main" id="{8461B7E0-5C3B-A86D-5B4B-FE50063FFA9E}"/>
              </a:ext>
            </a:extLst>
          </p:cNvPr>
          <p:cNvSpPr>
            <a:spLocks noGrp="1"/>
          </p:cNvSpPr>
          <p:nvPr>
            <p:ph type="body" sz="quarter" idx="13"/>
          </p:nvPr>
        </p:nvSpPr>
        <p:spPr/>
        <p:txBody>
          <a:bodyPr/>
          <a:lstStyle/>
          <a:p>
            <a:r>
              <a:rPr lang="en-US" dirty="0"/>
              <a:t>2026</a:t>
            </a:r>
          </a:p>
          <a:p>
            <a:endParaRPr lang="en-US" dirty="0"/>
          </a:p>
        </p:txBody>
      </p:sp>
    </p:spTree>
    <p:extLst>
      <p:ext uri="{BB962C8B-B14F-4D97-AF65-F5344CB8AC3E}">
        <p14:creationId xmlns:p14="http://schemas.microsoft.com/office/powerpoint/2010/main" val="276893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18A9C3-2EAC-AC50-AAF2-58798C8A2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BF2F87-7416-1609-69B7-D4B0DB51B234}"/>
              </a:ext>
            </a:extLst>
          </p:cNvPr>
          <p:cNvSpPr>
            <a:spLocks noGrp="1"/>
          </p:cNvSpPr>
          <p:nvPr>
            <p:ph type="title"/>
          </p:nvPr>
        </p:nvSpPr>
        <p:spPr/>
        <p:txBody>
          <a:bodyPr>
            <a:noAutofit/>
          </a:bodyPr>
          <a:lstStyle/>
          <a:p>
            <a:r>
              <a:rPr lang="en-US" sz="4800" dirty="0"/>
              <a:t>What Monarch is Not (Primarily)</a:t>
            </a:r>
          </a:p>
        </p:txBody>
      </p:sp>
      <p:sp>
        <p:nvSpPr>
          <p:cNvPr id="37" name="Text Placeholder 1">
            <a:extLst>
              <a:ext uri="{FF2B5EF4-FFF2-40B4-BE49-F238E27FC236}">
                <a16:creationId xmlns:a16="http://schemas.microsoft.com/office/drawing/2014/main" id="{BC68EBCB-9F15-6130-957E-6264B1C9F7FF}"/>
              </a:ext>
            </a:extLst>
          </p:cNvPr>
          <p:cNvSpPr txBox="1">
            <a:spLocks/>
          </p:cNvSpPr>
          <p:nvPr/>
        </p:nvSpPr>
        <p:spPr>
          <a:xfrm>
            <a:off x="426326" y="2094743"/>
            <a:ext cx="8293942" cy="422694"/>
          </a:xfrm>
          <a:prstGeom prst="rect">
            <a:avLst/>
          </a:prstGeom>
        </p:spPr>
        <p:txBody>
          <a:bodyPr/>
          <a:lstStyle>
            <a:lvl1pPr marL="0" indent="-228600" algn="l" defTabSz="685800" rtl="0" eaLnBrk="1" latinLnBrk="0" hangingPunct="1">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0"/>
              </a:spcBef>
              <a:spcAft>
                <a:spcPts val="600"/>
              </a:spcAft>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2pPr>
            <a:lvl3pPr marL="457200" indent="-228600" algn="l" defTabSz="685800" rtl="0" eaLnBrk="1" latinLnBrk="0" hangingPunct="1">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kern="1200">
                <a:solidFill>
                  <a:schemeClr val="tx1"/>
                </a:solidFill>
                <a:latin typeface="+mn-lt"/>
                <a:ea typeface="+mn-ea"/>
                <a:cs typeface="Arial" panose="020B0604020202020204" pitchFamily="34" charset="0"/>
              </a:defRPr>
            </a:lvl3pPr>
            <a:lvl4pPr marL="685800" indent="-228600" algn="l" defTabSz="685800" rtl="0" eaLnBrk="1" latinLnBrk="0" hangingPunct="1">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kern="1200">
                <a:solidFill>
                  <a:schemeClr val="tx1"/>
                </a:solidFill>
                <a:latin typeface="+mn-lt"/>
                <a:ea typeface="+mn-ea"/>
                <a:cs typeface="Arial" panose="020B0604020202020204" pitchFamily="34" charset="0"/>
              </a:defRPr>
            </a:lvl4pPr>
            <a:lvl5pPr marL="914400" indent="-228600" algn="l" defTabSz="685800" rtl="0" eaLnBrk="1" latinLnBrk="0" hangingPunct="1">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kern="1200">
                <a:solidFill>
                  <a:schemeClr val="tx1"/>
                </a:solidFill>
                <a:latin typeface="+mn-lt"/>
                <a:ea typeface="+mn-ea"/>
                <a:cs typeface="Arial" panose="020B0604020202020204" pitchFamily="34" charset="0"/>
              </a:defRPr>
            </a:lvl5pPr>
            <a:lvl6pPr marL="1143000" indent="-228600" algn="l" defTabSz="685800" rtl="0" eaLnBrk="1" latinLnBrk="0" hangingPunct="1">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000" b="1" dirty="0"/>
              <a:t>Business Intelligence/Data Analytics Platform (BI/DA)</a:t>
            </a:r>
            <a:endParaRPr lang="en-US" sz="2000" dirty="0"/>
          </a:p>
        </p:txBody>
      </p:sp>
      <p:sp>
        <p:nvSpPr>
          <p:cNvPr id="38" name="Text Placeholder 1">
            <a:extLst>
              <a:ext uri="{FF2B5EF4-FFF2-40B4-BE49-F238E27FC236}">
                <a16:creationId xmlns:a16="http://schemas.microsoft.com/office/drawing/2014/main" id="{020422E3-941E-B22B-CC03-FFEF019B63E0}"/>
              </a:ext>
            </a:extLst>
          </p:cNvPr>
          <p:cNvSpPr txBox="1">
            <a:spLocks/>
          </p:cNvSpPr>
          <p:nvPr/>
        </p:nvSpPr>
        <p:spPr>
          <a:xfrm>
            <a:off x="457202" y="6009840"/>
            <a:ext cx="6438052" cy="418272"/>
          </a:xfrm>
          <a:prstGeom prst="rect">
            <a:avLst/>
          </a:prstGeom>
        </p:spPr>
        <p:txBody>
          <a:bodyPr/>
          <a:lstStyle>
            <a:defPPr>
              <a:defRPr lang="en-US"/>
            </a:defPPr>
            <a:lvl1pPr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050" b="1">
                <a:cs typeface="Arial" panose="020B0604020202020204" pitchFamily="34" charset="0"/>
              </a:defRPr>
            </a:lvl1pPr>
            <a:lvl2pPr marL="514350" indent="-171450" defTabSz="685800">
              <a:lnSpc>
                <a:spcPct val="90000"/>
              </a:lnSpc>
              <a:spcBef>
                <a:spcPts val="0"/>
              </a:spcBef>
              <a:spcAft>
                <a:spcPts val="600"/>
              </a:spcAft>
              <a:buFont typeface="Courier New" panose="02070309020205020404" pitchFamily="49" charset="0"/>
              <a:buChar char="o"/>
              <a:defRPr sz="1400">
                <a:latin typeface="Arial" panose="020B0604020202020204" pitchFamily="34" charset="0"/>
                <a:cs typeface="Arial" panose="020B0604020202020204" pitchFamily="34" charset="0"/>
              </a:defRPr>
            </a:lvl2pPr>
            <a:lvl3pPr marL="4572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cs typeface="Arial" panose="020B0604020202020204" pitchFamily="34" charset="0"/>
              </a:defRPr>
            </a:lvl3pPr>
            <a:lvl4pPr marL="6858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cs typeface="Arial" panose="020B0604020202020204" pitchFamily="34" charset="0"/>
              </a:defRPr>
            </a:lvl4pPr>
            <a:lvl5pPr marL="9144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cs typeface="Arial" panose="020B0604020202020204" pitchFamily="34" charset="0"/>
              </a:defRPr>
            </a:lvl5pPr>
            <a:lvl6pPr marL="11430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sz="2000"/>
              <a:t>Optical Character Recognition (OCR)</a:t>
            </a:r>
          </a:p>
        </p:txBody>
      </p:sp>
      <p:sp>
        <p:nvSpPr>
          <p:cNvPr id="39" name="Text Placeholder 1">
            <a:extLst>
              <a:ext uri="{FF2B5EF4-FFF2-40B4-BE49-F238E27FC236}">
                <a16:creationId xmlns:a16="http://schemas.microsoft.com/office/drawing/2014/main" id="{B1A572DA-4F8F-E6E1-EAC7-B39E9A87B18B}"/>
              </a:ext>
            </a:extLst>
          </p:cNvPr>
          <p:cNvSpPr txBox="1">
            <a:spLocks/>
          </p:cNvSpPr>
          <p:nvPr/>
        </p:nvSpPr>
        <p:spPr>
          <a:xfrm>
            <a:off x="10594065" y="1925599"/>
            <a:ext cx="6439086" cy="323166"/>
          </a:xfrm>
          <a:prstGeom prst="rect">
            <a:avLst/>
          </a:prstGeom>
        </p:spPr>
        <p:txBody>
          <a:bodyPr/>
          <a:lstStyle>
            <a:defPPr>
              <a:defRPr lang="en-US"/>
            </a:defPPr>
            <a:lvl1pPr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050" b="1">
                <a:cs typeface="Arial" panose="020B0604020202020204" pitchFamily="34" charset="0"/>
              </a:defRPr>
            </a:lvl1pPr>
            <a:lvl2pPr marL="514350" indent="-171450" defTabSz="685800">
              <a:lnSpc>
                <a:spcPct val="90000"/>
              </a:lnSpc>
              <a:spcBef>
                <a:spcPts val="0"/>
              </a:spcBef>
              <a:spcAft>
                <a:spcPts val="600"/>
              </a:spcAft>
              <a:buFont typeface="Courier New" panose="02070309020205020404" pitchFamily="49" charset="0"/>
              <a:buChar char="o"/>
              <a:defRPr sz="1400">
                <a:latin typeface="Arial" panose="020B0604020202020204" pitchFamily="34" charset="0"/>
                <a:cs typeface="Arial" panose="020B0604020202020204" pitchFamily="34" charset="0"/>
              </a:defRPr>
            </a:lvl2pPr>
            <a:lvl3pPr marL="4572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cs typeface="Arial" panose="020B0604020202020204" pitchFamily="34" charset="0"/>
              </a:defRPr>
            </a:lvl3pPr>
            <a:lvl4pPr marL="6858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cs typeface="Arial" panose="020B0604020202020204" pitchFamily="34" charset="0"/>
              </a:defRPr>
            </a:lvl4pPr>
            <a:lvl5pPr marL="9144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cs typeface="Arial" panose="020B0604020202020204" pitchFamily="34" charset="0"/>
              </a:defRPr>
            </a:lvl5pPr>
            <a:lvl6pPr marL="11430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sz="2000"/>
              <a:t>Enterprise Content Management (ECM)</a:t>
            </a:r>
          </a:p>
        </p:txBody>
      </p:sp>
      <p:sp>
        <p:nvSpPr>
          <p:cNvPr id="40" name="Text Placeholder 1">
            <a:extLst>
              <a:ext uri="{FF2B5EF4-FFF2-40B4-BE49-F238E27FC236}">
                <a16:creationId xmlns:a16="http://schemas.microsoft.com/office/drawing/2014/main" id="{4BC7B151-E242-9AFE-81CC-9525811FD8A2}"/>
              </a:ext>
            </a:extLst>
          </p:cNvPr>
          <p:cNvSpPr txBox="1">
            <a:spLocks/>
          </p:cNvSpPr>
          <p:nvPr/>
        </p:nvSpPr>
        <p:spPr>
          <a:xfrm>
            <a:off x="10200641" y="6000525"/>
            <a:ext cx="7630158" cy="646330"/>
          </a:xfrm>
          <a:prstGeom prst="rect">
            <a:avLst/>
          </a:prstGeom>
        </p:spPr>
        <p:txBody>
          <a:bodyPr/>
          <a:lstStyle>
            <a:defPPr>
              <a:defRPr lang="en-US"/>
            </a:defPPr>
            <a:lvl1pPr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050" b="1">
                <a:cs typeface="Arial" panose="020B0604020202020204" pitchFamily="34" charset="0"/>
              </a:defRPr>
            </a:lvl1pPr>
            <a:lvl2pPr marL="514350" indent="-171450" defTabSz="685800">
              <a:lnSpc>
                <a:spcPct val="90000"/>
              </a:lnSpc>
              <a:spcBef>
                <a:spcPts val="0"/>
              </a:spcBef>
              <a:spcAft>
                <a:spcPts val="600"/>
              </a:spcAft>
              <a:buFont typeface="Courier New" panose="02070309020205020404" pitchFamily="49" charset="0"/>
              <a:buChar char="o"/>
              <a:defRPr sz="1400">
                <a:latin typeface="Arial" panose="020B0604020202020204" pitchFamily="34" charset="0"/>
                <a:cs typeface="Arial" panose="020B0604020202020204" pitchFamily="34" charset="0"/>
              </a:defRPr>
            </a:lvl2pPr>
            <a:lvl3pPr marL="4572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cs typeface="Arial" panose="020B0604020202020204" pitchFamily="34" charset="0"/>
              </a:defRPr>
            </a:lvl3pPr>
            <a:lvl4pPr marL="6858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cs typeface="Arial" panose="020B0604020202020204" pitchFamily="34" charset="0"/>
              </a:defRPr>
            </a:lvl4pPr>
            <a:lvl5pPr marL="9144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cs typeface="Arial" panose="020B0604020202020204" pitchFamily="34" charset="0"/>
              </a:defRPr>
            </a:lvl5pPr>
            <a:lvl6pPr marL="11430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sz="2000"/>
              <a:t>Data Integration/Extract Load Transform (ETL)</a:t>
            </a:r>
          </a:p>
        </p:txBody>
      </p:sp>
      <p:pic>
        <p:nvPicPr>
          <p:cNvPr id="1026" name="Picture 2" descr="Power BI Logo | Information Technology ...">
            <a:extLst>
              <a:ext uri="{FF2B5EF4-FFF2-40B4-BE49-F238E27FC236}">
                <a16:creationId xmlns:a16="http://schemas.microsoft.com/office/drawing/2014/main" id="{091715CD-B534-15B1-E3BF-E5D1A29C81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728" y="2706835"/>
            <a:ext cx="1234876" cy="12010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ableau Logo - Salesforce">
            <a:extLst>
              <a:ext uri="{FF2B5EF4-FFF2-40B4-BE49-F238E27FC236}">
                <a16:creationId xmlns:a16="http://schemas.microsoft.com/office/drawing/2014/main" id="{DDC09A51-DF06-4864-A6B3-467433C89D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5659" y="2725032"/>
            <a:ext cx="4027082" cy="10906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0F606E6-99F2-51CB-2DC9-016CC89BB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2250" y="4355261"/>
            <a:ext cx="3733772" cy="10886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a:extLst>
              <a:ext uri="{FF2B5EF4-FFF2-40B4-BE49-F238E27FC236}">
                <a16:creationId xmlns:a16="http://schemas.microsoft.com/office/drawing/2014/main" id="{49F34973-7145-6848-90F8-188CC156A1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726" y="6901003"/>
            <a:ext cx="2480044" cy="74583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Kofax Power PDF – Medequal Systems ...">
            <a:extLst>
              <a:ext uri="{FF2B5EF4-FFF2-40B4-BE49-F238E27FC236}">
                <a16:creationId xmlns:a16="http://schemas.microsoft.com/office/drawing/2014/main" id="{AA0A5645-C92E-E7E4-9B77-8F9680432E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20220" y="6507981"/>
            <a:ext cx="3092992" cy="17160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irectID - Informatica - MedPro Systems">
            <a:extLst>
              <a:ext uri="{FF2B5EF4-FFF2-40B4-BE49-F238E27FC236}">
                <a16:creationId xmlns:a16="http://schemas.microsoft.com/office/drawing/2014/main" id="{FB778E1C-91BC-0211-30A5-D488DB47FC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52848" y="7135478"/>
            <a:ext cx="3982724" cy="10811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Enterprise Data Platform | Ab Initio">
            <a:extLst>
              <a:ext uri="{FF2B5EF4-FFF2-40B4-BE49-F238E27FC236}">
                <a16:creationId xmlns:a16="http://schemas.microsoft.com/office/drawing/2014/main" id="{21F20DC1-9923-3B79-5397-43C1725233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77147" y="7302945"/>
            <a:ext cx="3528346" cy="7613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TL with Azure Data Factory: Data ...">
            <a:extLst>
              <a:ext uri="{FF2B5EF4-FFF2-40B4-BE49-F238E27FC236}">
                <a16:creationId xmlns:a16="http://schemas.microsoft.com/office/drawing/2014/main" id="{C2D504F3-BE8F-1454-D711-81DA81ABFBF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88242" y="8485562"/>
            <a:ext cx="3250728" cy="162536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BM — Entium Technology Partners">
            <a:extLst>
              <a:ext uri="{FF2B5EF4-FFF2-40B4-BE49-F238E27FC236}">
                <a16:creationId xmlns:a16="http://schemas.microsoft.com/office/drawing/2014/main" id="{FBABCB21-80A2-001C-F6CF-97C7E703BEE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07197" y="4703497"/>
            <a:ext cx="2939902" cy="117596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obius by ASG for document archival and ...">
            <a:extLst>
              <a:ext uri="{FF2B5EF4-FFF2-40B4-BE49-F238E27FC236}">
                <a16:creationId xmlns:a16="http://schemas.microsoft.com/office/drawing/2014/main" id="{B939D1E3-F246-4A49-2B24-C6713708A6B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14425" y="3122640"/>
            <a:ext cx="2259574" cy="211348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Document Management: OnBase by Hyland ...">
            <a:extLst>
              <a:ext uri="{FF2B5EF4-FFF2-40B4-BE49-F238E27FC236}">
                <a16:creationId xmlns:a16="http://schemas.microsoft.com/office/drawing/2014/main" id="{175806CC-2F38-ECB3-82A9-6A2815411F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192349" y="3122638"/>
            <a:ext cx="4903818" cy="1404436"/>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Amazon Textract API - SimpleOCR">
            <a:extLst>
              <a:ext uri="{FF2B5EF4-FFF2-40B4-BE49-F238E27FC236}">
                <a16:creationId xmlns:a16="http://schemas.microsoft.com/office/drawing/2014/main" id="{2A59C77A-C547-147E-E009-F83B5208A35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0474" y="8234167"/>
            <a:ext cx="2268724" cy="1591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5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1000"/>
                                        <p:tgtEl>
                                          <p:spTgt spid="37">
                                            <p:txEl>
                                              <p:pRg st="0" end="0"/>
                                            </p:txEl>
                                          </p:spTgt>
                                        </p:tgtEl>
                                      </p:cBhvr>
                                    </p:animEffect>
                                    <p:anim calcmode="lin" valueType="num">
                                      <p:cBhvr>
                                        <p:cTn id="8"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1000"/>
                                        <p:tgtEl>
                                          <p:spTgt spid="1028"/>
                                        </p:tgtEl>
                                      </p:cBhvr>
                                    </p:animEffect>
                                    <p:anim calcmode="lin" valueType="num">
                                      <p:cBhvr>
                                        <p:cTn id="20" dur="1000" fill="hold"/>
                                        <p:tgtEl>
                                          <p:spTgt spid="1028"/>
                                        </p:tgtEl>
                                        <p:attrNameLst>
                                          <p:attrName>ppt_x</p:attrName>
                                        </p:attrNameLst>
                                      </p:cBhvr>
                                      <p:tavLst>
                                        <p:tav tm="0">
                                          <p:val>
                                            <p:strVal val="#ppt_x"/>
                                          </p:val>
                                        </p:tav>
                                        <p:tav tm="100000">
                                          <p:val>
                                            <p:strVal val="#ppt_x"/>
                                          </p:val>
                                        </p:tav>
                                      </p:tavLst>
                                    </p:anim>
                                    <p:anim calcmode="lin" valueType="num">
                                      <p:cBhvr>
                                        <p:cTn id="21" dur="1000" fill="hold"/>
                                        <p:tgtEl>
                                          <p:spTgt spid="102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30"/>
                                        </p:tgtEl>
                                        <p:attrNameLst>
                                          <p:attrName>style.visibility</p:attrName>
                                        </p:attrNameLst>
                                      </p:cBhvr>
                                      <p:to>
                                        <p:strVal val="visible"/>
                                      </p:to>
                                    </p:set>
                                    <p:animEffect transition="in" filter="fade">
                                      <p:cBhvr>
                                        <p:cTn id="24" dur="1000"/>
                                        <p:tgtEl>
                                          <p:spTgt spid="1030"/>
                                        </p:tgtEl>
                                      </p:cBhvr>
                                    </p:animEffect>
                                    <p:anim calcmode="lin" valueType="num">
                                      <p:cBhvr>
                                        <p:cTn id="25" dur="1000" fill="hold"/>
                                        <p:tgtEl>
                                          <p:spTgt spid="1030"/>
                                        </p:tgtEl>
                                        <p:attrNameLst>
                                          <p:attrName>ppt_x</p:attrName>
                                        </p:attrNameLst>
                                      </p:cBhvr>
                                      <p:tavLst>
                                        <p:tav tm="0">
                                          <p:val>
                                            <p:strVal val="#ppt_x"/>
                                          </p:val>
                                        </p:tav>
                                        <p:tav tm="100000">
                                          <p:val>
                                            <p:strVal val="#ppt_x"/>
                                          </p:val>
                                        </p:tav>
                                      </p:tavLst>
                                    </p:anim>
                                    <p:anim calcmode="lin" valueType="num">
                                      <p:cBhvr>
                                        <p:cTn id="2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044"/>
                                        </p:tgtEl>
                                        <p:attrNameLst>
                                          <p:attrName>style.visibility</p:attrName>
                                        </p:attrNameLst>
                                      </p:cBhvr>
                                      <p:to>
                                        <p:strVal val="visible"/>
                                      </p:to>
                                    </p:set>
                                    <p:animEffect transition="in" filter="fade">
                                      <p:cBhvr>
                                        <p:cTn id="38" dur="1000"/>
                                        <p:tgtEl>
                                          <p:spTgt spid="1044"/>
                                        </p:tgtEl>
                                      </p:cBhvr>
                                    </p:animEffect>
                                    <p:anim calcmode="lin" valueType="num">
                                      <p:cBhvr>
                                        <p:cTn id="39" dur="1000" fill="hold"/>
                                        <p:tgtEl>
                                          <p:spTgt spid="1044"/>
                                        </p:tgtEl>
                                        <p:attrNameLst>
                                          <p:attrName>ppt_x</p:attrName>
                                        </p:attrNameLst>
                                      </p:cBhvr>
                                      <p:tavLst>
                                        <p:tav tm="0">
                                          <p:val>
                                            <p:strVal val="#ppt_x"/>
                                          </p:val>
                                        </p:tav>
                                        <p:tav tm="100000">
                                          <p:val>
                                            <p:strVal val="#ppt_x"/>
                                          </p:val>
                                        </p:tav>
                                      </p:tavLst>
                                    </p:anim>
                                    <p:anim calcmode="lin" valueType="num">
                                      <p:cBhvr>
                                        <p:cTn id="40" dur="1000" fill="hold"/>
                                        <p:tgtEl>
                                          <p:spTgt spid="1044"/>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046"/>
                                        </p:tgtEl>
                                        <p:attrNameLst>
                                          <p:attrName>style.visibility</p:attrName>
                                        </p:attrNameLst>
                                      </p:cBhvr>
                                      <p:to>
                                        <p:strVal val="visible"/>
                                      </p:to>
                                    </p:set>
                                    <p:animEffect transition="in" filter="fade">
                                      <p:cBhvr>
                                        <p:cTn id="43" dur="1000"/>
                                        <p:tgtEl>
                                          <p:spTgt spid="1046"/>
                                        </p:tgtEl>
                                      </p:cBhvr>
                                    </p:animEffect>
                                    <p:anim calcmode="lin" valueType="num">
                                      <p:cBhvr>
                                        <p:cTn id="44" dur="1000" fill="hold"/>
                                        <p:tgtEl>
                                          <p:spTgt spid="1046"/>
                                        </p:tgtEl>
                                        <p:attrNameLst>
                                          <p:attrName>ppt_x</p:attrName>
                                        </p:attrNameLst>
                                      </p:cBhvr>
                                      <p:tavLst>
                                        <p:tav tm="0">
                                          <p:val>
                                            <p:strVal val="#ppt_x"/>
                                          </p:val>
                                        </p:tav>
                                        <p:tav tm="100000">
                                          <p:val>
                                            <p:strVal val="#ppt_x"/>
                                          </p:val>
                                        </p:tav>
                                      </p:tavLst>
                                    </p:anim>
                                    <p:anim calcmode="lin" valueType="num">
                                      <p:cBhvr>
                                        <p:cTn id="45" dur="1000" fill="hold"/>
                                        <p:tgtEl>
                                          <p:spTgt spid="104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042"/>
                                        </p:tgtEl>
                                        <p:attrNameLst>
                                          <p:attrName>style.visibility</p:attrName>
                                        </p:attrNameLst>
                                      </p:cBhvr>
                                      <p:to>
                                        <p:strVal val="visible"/>
                                      </p:to>
                                    </p:set>
                                    <p:animEffect transition="in" filter="fade">
                                      <p:cBhvr>
                                        <p:cTn id="48" dur="1000"/>
                                        <p:tgtEl>
                                          <p:spTgt spid="1042"/>
                                        </p:tgtEl>
                                      </p:cBhvr>
                                    </p:animEffect>
                                    <p:anim calcmode="lin" valueType="num">
                                      <p:cBhvr>
                                        <p:cTn id="49" dur="1000" fill="hold"/>
                                        <p:tgtEl>
                                          <p:spTgt spid="1042"/>
                                        </p:tgtEl>
                                        <p:attrNameLst>
                                          <p:attrName>ppt_x</p:attrName>
                                        </p:attrNameLst>
                                      </p:cBhvr>
                                      <p:tavLst>
                                        <p:tav tm="0">
                                          <p:val>
                                            <p:strVal val="#ppt_x"/>
                                          </p:val>
                                        </p:tav>
                                        <p:tav tm="100000">
                                          <p:val>
                                            <p:strVal val="#ppt_x"/>
                                          </p:val>
                                        </p:tav>
                                      </p:tavLst>
                                    </p:anim>
                                    <p:anim calcmode="lin" valueType="num">
                                      <p:cBhvr>
                                        <p:cTn id="50" dur="1000" fill="hold"/>
                                        <p:tgtEl>
                                          <p:spTgt spid="104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48"/>
                                        </p:tgtEl>
                                        <p:attrNameLst>
                                          <p:attrName>style.visibility</p:attrName>
                                        </p:attrNameLst>
                                      </p:cBhvr>
                                      <p:to>
                                        <p:strVal val="visible"/>
                                      </p:to>
                                    </p:set>
                                    <p:animEffect transition="in" filter="fade">
                                      <p:cBhvr>
                                        <p:cTn id="72" dur="1000"/>
                                        <p:tgtEl>
                                          <p:spTgt spid="1048"/>
                                        </p:tgtEl>
                                      </p:cBhvr>
                                    </p:animEffect>
                                    <p:anim calcmode="lin" valueType="num">
                                      <p:cBhvr>
                                        <p:cTn id="73" dur="1000" fill="hold"/>
                                        <p:tgtEl>
                                          <p:spTgt spid="1048"/>
                                        </p:tgtEl>
                                        <p:attrNameLst>
                                          <p:attrName>ppt_x</p:attrName>
                                        </p:attrNameLst>
                                      </p:cBhvr>
                                      <p:tavLst>
                                        <p:tav tm="0">
                                          <p:val>
                                            <p:strVal val="#ppt_x"/>
                                          </p:val>
                                        </p:tav>
                                        <p:tav tm="100000">
                                          <p:val>
                                            <p:strVal val="#ppt_x"/>
                                          </p:val>
                                        </p:tav>
                                      </p:tavLst>
                                    </p:anim>
                                    <p:anim calcmode="lin" valueType="num">
                                      <p:cBhvr>
                                        <p:cTn id="74" dur="1000" fill="hold"/>
                                        <p:tgtEl>
                                          <p:spTgt spid="1048"/>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fade">
                                      <p:cBhvr>
                                        <p:cTn id="79" dur="1000"/>
                                        <p:tgtEl>
                                          <p:spTgt spid="40"/>
                                        </p:tgtEl>
                                      </p:cBhvr>
                                    </p:animEffect>
                                    <p:anim calcmode="lin" valueType="num">
                                      <p:cBhvr>
                                        <p:cTn id="80" dur="1000" fill="hold"/>
                                        <p:tgtEl>
                                          <p:spTgt spid="40"/>
                                        </p:tgtEl>
                                        <p:attrNameLst>
                                          <p:attrName>ppt_x</p:attrName>
                                        </p:attrNameLst>
                                      </p:cBhvr>
                                      <p:tavLst>
                                        <p:tav tm="0">
                                          <p:val>
                                            <p:strVal val="#ppt_x"/>
                                          </p:val>
                                        </p:tav>
                                        <p:tav tm="100000">
                                          <p:val>
                                            <p:strVal val="#ppt_x"/>
                                          </p:val>
                                        </p:tav>
                                      </p:tavLst>
                                    </p:anim>
                                    <p:anim calcmode="lin" valueType="num">
                                      <p:cBhvr>
                                        <p:cTn id="8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1032"/>
                                        </p:tgtEl>
                                        <p:attrNameLst>
                                          <p:attrName>style.visibility</p:attrName>
                                        </p:attrNameLst>
                                      </p:cBhvr>
                                      <p:to>
                                        <p:strVal val="visible"/>
                                      </p:to>
                                    </p:set>
                                    <p:animEffect transition="in" filter="fade">
                                      <p:cBhvr>
                                        <p:cTn id="86" dur="1000"/>
                                        <p:tgtEl>
                                          <p:spTgt spid="1032"/>
                                        </p:tgtEl>
                                      </p:cBhvr>
                                    </p:animEffect>
                                    <p:anim calcmode="lin" valueType="num">
                                      <p:cBhvr>
                                        <p:cTn id="87" dur="1000" fill="hold"/>
                                        <p:tgtEl>
                                          <p:spTgt spid="1032"/>
                                        </p:tgtEl>
                                        <p:attrNameLst>
                                          <p:attrName>ppt_x</p:attrName>
                                        </p:attrNameLst>
                                      </p:cBhvr>
                                      <p:tavLst>
                                        <p:tav tm="0">
                                          <p:val>
                                            <p:strVal val="#ppt_x"/>
                                          </p:val>
                                        </p:tav>
                                        <p:tav tm="100000">
                                          <p:val>
                                            <p:strVal val="#ppt_x"/>
                                          </p:val>
                                        </p:tav>
                                      </p:tavLst>
                                    </p:anim>
                                    <p:anim calcmode="lin" valueType="num">
                                      <p:cBhvr>
                                        <p:cTn id="88" dur="1000" fill="hold"/>
                                        <p:tgtEl>
                                          <p:spTgt spid="1032"/>
                                        </p:tgtEl>
                                        <p:attrNameLst>
                                          <p:attrName>ppt_y</p:attrName>
                                        </p:attrNameLst>
                                      </p:cBhvr>
                                      <p:tavLst>
                                        <p:tav tm="0">
                                          <p:val>
                                            <p:strVal val="#ppt_y+.1"/>
                                          </p:val>
                                        </p:tav>
                                        <p:tav tm="100000">
                                          <p:val>
                                            <p:strVal val="#ppt_y"/>
                                          </p:val>
                                        </p:tav>
                                      </p:tavLst>
                                    </p:anim>
                                  </p:childTnLst>
                                </p:cTn>
                              </p:par>
                              <p:par>
                                <p:cTn id="89" presetID="42" presetClass="entr" presetSubtype="0" fill="hold" nodeType="withEffect">
                                  <p:stCondLst>
                                    <p:cond delay="0"/>
                                  </p:stCondLst>
                                  <p:childTnLst>
                                    <p:set>
                                      <p:cBhvr>
                                        <p:cTn id="90" dur="1" fill="hold">
                                          <p:stCondLst>
                                            <p:cond delay="0"/>
                                          </p:stCondLst>
                                        </p:cTn>
                                        <p:tgtEl>
                                          <p:spTgt spid="1034"/>
                                        </p:tgtEl>
                                        <p:attrNameLst>
                                          <p:attrName>style.visibility</p:attrName>
                                        </p:attrNameLst>
                                      </p:cBhvr>
                                      <p:to>
                                        <p:strVal val="visible"/>
                                      </p:to>
                                    </p:set>
                                    <p:animEffect transition="in" filter="fade">
                                      <p:cBhvr>
                                        <p:cTn id="91" dur="1000"/>
                                        <p:tgtEl>
                                          <p:spTgt spid="1034"/>
                                        </p:tgtEl>
                                      </p:cBhvr>
                                    </p:animEffect>
                                    <p:anim calcmode="lin" valueType="num">
                                      <p:cBhvr>
                                        <p:cTn id="92" dur="1000" fill="hold"/>
                                        <p:tgtEl>
                                          <p:spTgt spid="1034"/>
                                        </p:tgtEl>
                                        <p:attrNameLst>
                                          <p:attrName>ppt_x</p:attrName>
                                        </p:attrNameLst>
                                      </p:cBhvr>
                                      <p:tavLst>
                                        <p:tav tm="0">
                                          <p:val>
                                            <p:strVal val="#ppt_x"/>
                                          </p:val>
                                        </p:tav>
                                        <p:tav tm="100000">
                                          <p:val>
                                            <p:strVal val="#ppt_x"/>
                                          </p:val>
                                        </p:tav>
                                      </p:tavLst>
                                    </p:anim>
                                    <p:anim calcmode="lin" valueType="num">
                                      <p:cBhvr>
                                        <p:cTn id="93" dur="1000" fill="hold"/>
                                        <p:tgtEl>
                                          <p:spTgt spid="1034"/>
                                        </p:tgtEl>
                                        <p:attrNameLst>
                                          <p:attrName>ppt_y</p:attrName>
                                        </p:attrNameLst>
                                      </p:cBhvr>
                                      <p:tavLst>
                                        <p:tav tm="0">
                                          <p:val>
                                            <p:strVal val="#ppt_y+.1"/>
                                          </p:val>
                                        </p:tav>
                                        <p:tav tm="100000">
                                          <p:val>
                                            <p:strVal val="#ppt_y"/>
                                          </p:val>
                                        </p:tav>
                                      </p:tavLst>
                                    </p:anim>
                                  </p:childTnLst>
                                </p:cTn>
                              </p:par>
                              <p:par>
                                <p:cTn id="94" presetID="42" presetClass="entr" presetSubtype="0" fill="hold" nodeType="withEffect">
                                  <p:stCondLst>
                                    <p:cond delay="0"/>
                                  </p:stCondLst>
                                  <p:childTnLst>
                                    <p:set>
                                      <p:cBhvr>
                                        <p:cTn id="95" dur="1" fill="hold">
                                          <p:stCondLst>
                                            <p:cond delay="0"/>
                                          </p:stCondLst>
                                        </p:cTn>
                                        <p:tgtEl>
                                          <p:spTgt spid="1036"/>
                                        </p:tgtEl>
                                        <p:attrNameLst>
                                          <p:attrName>style.visibility</p:attrName>
                                        </p:attrNameLst>
                                      </p:cBhvr>
                                      <p:to>
                                        <p:strVal val="visible"/>
                                      </p:to>
                                    </p:set>
                                    <p:animEffect transition="in" filter="fade">
                                      <p:cBhvr>
                                        <p:cTn id="96" dur="1000"/>
                                        <p:tgtEl>
                                          <p:spTgt spid="1036"/>
                                        </p:tgtEl>
                                      </p:cBhvr>
                                    </p:animEffect>
                                    <p:anim calcmode="lin" valueType="num">
                                      <p:cBhvr>
                                        <p:cTn id="97" dur="1000" fill="hold"/>
                                        <p:tgtEl>
                                          <p:spTgt spid="1036"/>
                                        </p:tgtEl>
                                        <p:attrNameLst>
                                          <p:attrName>ppt_x</p:attrName>
                                        </p:attrNameLst>
                                      </p:cBhvr>
                                      <p:tavLst>
                                        <p:tav tm="0">
                                          <p:val>
                                            <p:strVal val="#ppt_x"/>
                                          </p:val>
                                        </p:tav>
                                        <p:tav tm="100000">
                                          <p:val>
                                            <p:strVal val="#ppt_x"/>
                                          </p:val>
                                        </p:tav>
                                      </p:tavLst>
                                    </p:anim>
                                    <p:anim calcmode="lin" valueType="num">
                                      <p:cBhvr>
                                        <p:cTn id="98"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AE2E5-08E0-65A2-4517-4C6176C3B5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FA9D34-C317-8D27-9404-B7A7AE0235A1}"/>
              </a:ext>
            </a:extLst>
          </p:cNvPr>
          <p:cNvSpPr>
            <a:spLocks noGrp="1"/>
          </p:cNvSpPr>
          <p:nvPr>
            <p:ph type="title"/>
          </p:nvPr>
        </p:nvSpPr>
        <p:spPr/>
        <p:txBody>
          <a:bodyPr>
            <a:noAutofit/>
          </a:bodyPr>
          <a:lstStyle/>
          <a:p>
            <a:r>
              <a:rPr lang="en-US" sz="4400" dirty="0"/>
              <a:t>What Monarch is Self-Service Data Prep for Finance</a:t>
            </a:r>
          </a:p>
        </p:txBody>
      </p:sp>
      <p:sp>
        <p:nvSpPr>
          <p:cNvPr id="6" name="Content Placeholder 5">
            <a:extLst>
              <a:ext uri="{FF2B5EF4-FFF2-40B4-BE49-F238E27FC236}">
                <a16:creationId xmlns:a16="http://schemas.microsoft.com/office/drawing/2014/main" id="{8FB3154E-9097-2AD6-F01F-FFBB95E1AA57}"/>
              </a:ext>
            </a:extLst>
          </p:cNvPr>
          <p:cNvSpPr txBox="1">
            <a:spLocks/>
          </p:cNvSpPr>
          <p:nvPr/>
        </p:nvSpPr>
        <p:spPr>
          <a:xfrm>
            <a:off x="685800" y="1972297"/>
            <a:ext cx="11899900" cy="469928"/>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“Monarch is </a:t>
            </a:r>
            <a:r>
              <a:rPr lang="en-GB" sz="2400" i="1" u="sng" dirty="0"/>
              <a:t>primarily</a:t>
            </a:r>
            <a:r>
              <a:rPr lang="en-GB" sz="2400" dirty="0"/>
              <a:t> a Finance product” – Gareth Horton, VP – Product Management</a:t>
            </a:r>
          </a:p>
          <a:p>
            <a:endParaRPr lang="en-US" sz="2400" dirty="0"/>
          </a:p>
        </p:txBody>
      </p:sp>
      <p:sp>
        <p:nvSpPr>
          <p:cNvPr id="7" name="Text Placeholder 6">
            <a:extLst>
              <a:ext uri="{FF2B5EF4-FFF2-40B4-BE49-F238E27FC236}">
                <a16:creationId xmlns:a16="http://schemas.microsoft.com/office/drawing/2014/main" id="{49F1AB8B-CCD7-E66E-438B-6316E0EF16D0}"/>
              </a:ext>
            </a:extLst>
          </p:cNvPr>
          <p:cNvSpPr txBox="1">
            <a:spLocks/>
          </p:cNvSpPr>
          <p:nvPr/>
        </p:nvSpPr>
        <p:spPr>
          <a:xfrm>
            <a:off x="228600" y="2677190"/>
            <a:ext cx="10610062" cy="6388338"/>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100" b="0" kern="1200">
                <a:solidFill>
                  <a:srgbClr val="000000"/>
                </a:solidFill>
                <a:latin typeface="Fira Sans" panose="020B05030500000200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Fira Sans" panose="020B0503050000020004" pitchFamily="34" charset="0"/>
                <a:ea typeface="+mn-ea"/>
                <a:cs typeface="+mn-cs"/>
              </a:defRPr>
            </a:lvl2pPr>
            <a:lvl3pPr marL="1143000" indent="-22860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A Self-Service </a:t>
            </a:r>
            <a:r>
              <a:rPr lang="en-US" b="1" i="1" u="sng" dirty="0"/>
              <a:t>Financial</a:t>
            </a:r>
            <a:r>
              <a:rPr lang="en-US" b="1" dirty="0"/>
              <a:t> Data Preparation Product</a:t>
            </a:r>
          </a:p>
          <a:p>
            <a:pPr lvl="1"/>
            <a:r>
              <a:rPr lang="en-US" i="1" dirty="0"/>
              <a:t>Primarily</a:t>
            </a:r>
            <a:r>
              <a:rPr lang="en-US" dirty="0"/>
              <a:t> Used by Finance &amp; Finance Related Roles</a:t>
            </a:r>
          </a:p>
          <a:p>
            <a:pPr lvl="1"/>
            <a:r>
              <a:rPr lang="en-US" dirty="0"/>
              <a:t>Target Personas = VP Controller, VP Operations</a:t>
            </a:r>
          </a:p>
          <a:p>
            <a:r>
              <a:rPr lang="en-US" b="1" dirty="0"/>
              <a:t>Finance Transformation Initiatives</a:t>
            </a:r>
          </a:p>
          <a:p>
            <a:pPr lvl="2"/>
            <a:r>
              <a:rPr lang="en-US" dirty="0"/>
              <a:t>Optimize Investment of Mission Critical Systems</a:t>
            </a:r>
          </a:p>
          <a:p>
            <a:pPr lvl="3"/>
            <a:r>
              <a:rPr lang="en-US" dirty="0"/>
              <a:t>ERP (Enterprise Resource Planning)</a:t>
            </a:r>
          </a:p>
          <a:p>
            <a:pPr lvl="3"/>
            <a:r>
              <a:rPr lang="en-US" dirty="0"/>
              <a:t>HCM (Human Capital Management)</a:t>
            </a:r>
          </a:p>
          <a:p>
            <a:pPr lvl="3"/>
            <a:r>
              <a:rPr lang="en-US" dirty="0"/>
              <a:t>CBS (Core Banking Systems)</a:t>
            </a:r>
          </a:p>
          <a:p>
            <a:r>
              <a:rPr lang="en-US" b="1" dirty="0"/>
              <a:t>Unique Value Proposition</a:t>
            </a:r>
          </a:p>
          <a:p>
            <a:pPr lvl="2"/>
            <a:r>
              <a:rPr lang="en-US" dirty="0"/>
              <a:t>Data Extraction from ‘Reports’</a:t>
            </a:r>
          </a:p>
          <a:p>
            <a:pPr lvl="2"/>
            <a:r>
              <a:rPr lang="en-US" dirty="0"/>
              <a:t>Unique Capabilities with Spreadsheets</a:t>
            </a:r>
          </a:p>
        </p:txBody>
      </p:sp>
      <p:pic>
        <p:nvPicPr>
          <p:cNvPr id="9" name="Picture 8">
            <a:extLst>
              <a:ext uri="{FF2B5EF4-FFF2-40B4-BE49-F238E27FC236}">
                <a16:creationId xmlns:a16="http://schemas.microsoft.com/office/drawing/2014/main" id="{D5EE1264-49D1-ADA8-0335-A7DDA7E8AC0E}"/>
              </a:ext>
            </a:extLst>
          </p:cNvPr>
          <p:cNvPicPr>
            <a:picLocks noChangeAspect="1"/>
          </p:cNvPicPr>
          <p:nvPr/>
        </p:nvPicPr>
        <p:blipFill>
          <a:blip r:embed="rId2"/>
          <a:stretch>
            <a:fillRect/>
          </a:stretch>
        </p:blipFill>
        <p:spPr>
          <a:xfrm>
            <a:off x="8534400" y="4998608"/>
            <a:ext cx="9251761" cy="4066920"/>
          </a:xfrm>
          <a:prstGeom prst="rect">
            <a:avLst/>
          </a:prstGeom>
        </p:spPr>
      </p:pic>
    </p:spTree>
    <p:extLst>
      <p:ext uri="{BB962C8B-B14F-4D97-AF65-F5344CB8AC3E}">
        <p14:creationId xmlns:p14="http://schemas.microsoft.com/office/powerpoint/2010/main" val="261087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86DD1-4E1F-F9D0-27F3-5B735D5E09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B78719-80ED-61CC-FF3E-6E017AF34C50}"/>
              </a:ext>
            </a:extLst>
          </p:cNvPr>
          <p:cNvSpPr>
            <a:spLocks noGrp="1"/>
          </p:cNvSpPr>
          <p:nvPr>
            <p:ph type="title"/>
          </p:nvPr>
        </p:nvSpPr>
        <p:spPr/>
        <p:txBody>
          <a:bodyPr>
            <a:noAutofit/>
          </a:bodyPr>
          <a:lstStyle/>
          <a:p>
            <a:r>
              <a:rPr lang="en-US" sz="4000" dirty="0"/>
              <a:t>Monarch Platform Consists of 5 Products</a:t>
            </a:r>
          </a:p>
        </p:txBody>
      </p:sp>
      <p:pic>
        <p:nvPicPr>
          <p:cNvPr id="28" name="Picture 27">
            <a:extLst>
              <a:ext uri="{FF2B5EF4-FFF2-40B4-BE49-F238E27FC236}">
                <a16:creationId xmlns:a16="http://schemas.microsoft.com/office/drawing/2014/main" id="{4710844A-63AF-444A-BAB0-A5FDB287CF64}"/>
              </a:ext>
            </a:extLst>
          </p:cNvPr>
          <p:cNvPicPr>
            <a:picLocks noChangeAspect="1"/>
          </p:cNvPicPr>
          <p:nvPr/>
        </p:nvPicPr>
        <p:blipFill>
          <a:blip r:embed="rId2"/>
          <a:stretch>
            <a:fillRect/>
          </a:stretch>
        </p:blipFill>
        <p:spPr>
          <a:xfrm>
            <a:off x="3302848" y="2644683"/>
            <a:ext cx="4797992" cy="30290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9" name="Picture 2">
            <a:extLst>
              <a:ext uri="{FF2B5EF4-FFF2-40B4-BE49-F238E27FC236}">
                <a16:creationId xmlns:a16="http://schemas.microsoft.com/office/drawing/2014/main" id="{07192B98-049E-402F-992E-B802D8CEA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828" y="5807614"/>
            <a:ext cx="5042500" cy="2787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88816998-9062-4AEF-87C9-DB856A4CBA57}"/>
              </a:ext>
            </a:extLst>
          </p:cNvPr>
          <p:cNvPicPr>
            <a:picLocks noChangeAspect="1"/>
          </p:cNvPicPr>
          <p:nvPr/>
        </p:nvPicPr>
        <p:blipFill>
          <a:blip r:embed="rId4"/>
          <a:stretch>
            <a:fillRect/>
          </a:stretch>
        </p:blipFill>
        <p:spPr>
          <a:xfrm>
            <a:off x="12513006" y="963595"/>
            <a:ext cx="5118076" cy="2956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a:extLst>
              <a:ext uri="{FF2B5EF4-FFF2-40B4-BE49-F238E27FC236}">
                <a16:creationId xmlns:a16="http://schemas.microsoft.com/office/drawing/2014/main" id="{65D5312B-4BA5-4E46-A916-2893B85C87A0}"/>
              </a:ext>
            </a:extLst>
          </p:cNvPr>
          <p:cNvPicPr>
            <a:picLocks noChangeAspect="1"/>
          </p:cNvPicPr>
          <p:nvPr/>
        </p:nvPicPr>
        <p:blipFill>
          <a:blip r:embed="rId5"/>
          <a:stretch>
            <a:fillRect/>
          </a:stretch>
        </p:blipFill>
        <p:spPr>
          <a:xfrm>
            <a:off x="12171518" y="4067750"/>
            <a:ext cx="5817720" cy="2535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2" name="Picture 31">
            <a:extLst>
              <a:ext uri="{FF2B5EF4-FFF2-40B4-BE49-F238E27FC236}">
                <a16:creationId xmlns:a16="http://schemas.microsoft.com/office/drawing/2014/main" id="{14F64D2E-24DF-4B06-A139-AA1B96D8E973}"/>
              </a:ext>
            </a:extLst>
          </p:cNvPr>
          <p:cNvPicPr>
            <a:picLocks noChangeAspect="1"/>
          </p:cNvPicPr>
          <p:nvPr/>
        </p:nvPicPr>
        <p:blipFill>
          <a:blip r:embed="rId6"/>
          <a:stretch>
            <a:fillRect/>
          </a:stretch>
        </p:blipFill>
        <p:spPr>
          <a:xfrm>
            <a:off x="12171518" y="6750956"/>
            <a:ext cx="5801052" cy="26390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3" name="TextBox 32">
            <a:extLst>
              <a:ext uri="{FF2B5EF4-FFF2-40B4-BE49-F238E27FC236}">
                <a16:creationId xmlns:a16="http://schemas.microsoft.com/office/drawing/2014/main" id="{EE390344-5BBF-4B5C-90DA-D9E913712AA7}"/>
              </a:ext>
            </a:extLst>
          </p:cNvPr>
          <p:cNvSpPr txBox="1"/>
          <p:nvPr/>
        </p:nvSpPr>
        <p:spPr>
          <a:xfrm>
            <a:off x="23234" y="4912714"/>
            <a:ext cx="2286000" cy="954107"/>
          </a:xfrm>
          <a:prstGeom prst="rect">
            <a:avLst/>
          </a:prstGeom>
          <a:noFill/>
        </p:spPr>
        <p:txBody>
          <a:bodyPr wrap="square" rtlCol="0">
            <a:spAutoFit/>
          </a:bodyPr>
          <a:lstStyle/>
          <a:p>
            <a:r>
              <a:rPr lang="en-US" sz="2800"/>
              <a:t>Monarch Desktop</a:t>
            </a:r>
          </a:p>
        </p:txBody>
      </p:sp>
      <p:sp>
        <p:nvSpPr>
          <p:cNvPr id="34" name="TextBox 33">
            <a:extLst>
              <a:ext uri="{FF2B5EF4-FFF2-40B4-BE49-F238E27FC236}">
                <a16:creationId xmlns:a16="http://schemas.microsoft.com/office/drawing/2014/main" id="{ECDEDB13-BA81-41B7-B0F2-7C522A4CB567}"/>
              </a:ext>
            </a:extLst>
          </p:cNvPr>
          <p:cNvSpPr txBox="1"/>
          <p:nvPr/>
        </p:nvSpPr>
        <p:spPr>
          <a:xfrm>
            <a:off x="8174804" y="4812180"/>
            <a:ext cx="1797908" cy="954107"/>
          </a:xfrm>
          <a:prstGeom prst="rect">
            <a:avLst/>
          </a:prstGeom>
          <a:noFill/>
        </p:spPr>
        <p:txBody>
          <a:bodyPr wrap="square" rtlCol="0">
            <a:spAutoFit/>
          </a:bodyPr>
          <a:lstStyle/>
          <a:p>
            <a:r>
              <a:rPr lang="en-US" sz="2800"/>
              <a:t>Monarch Server</a:t>
            </a:r>
          </a:p>
        </p:txBody>
      </p:sp>
      <p:cxnSp>
        <p:nvCxnSpPr>
          <p:cNvPr id="35" name="Straight Arrow Connector 34">
            <a:extLst>
              <a:ext uri="{FF2B5EF4-FFF2-40B4-BE49-F238E27FC236}">
                <a16:creationId xmlns:a16="http://schemas.microsoft.com/office/drawing/2014/main" id="{631D0D92-3812-498F-9D8D-51E817B9F7F7}"/>
              </a:ext>
            </a:extLst>
          </p:cNvPr>
          <p:cNvCxnSpPr>
            <a:stCxn id="33" idx="3"/>
            <a:endCxn id="28" idx="1"/>
          </p:cNvCxnSpPr>
          <p:nvPr/>
        </p:nvCxnSpPr>
        <p:spPr>
          <a:xfrm flipV="1">
            <a:off x="2309234" y="4159190"/>
            <a:ext cx="993614" cy="1230578"/>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1F53347-CC56-40F8-A52F-BC2B69BB3367}"/>
              </a:ext>
            </a:extLst>
          </p:cNvPr>
          <p:cNvCxnSpPr>
            <a:cxnSpLocks/>
            <a:stCxn id="33" idx="3"/>
            <a:endCxn id="29" idx="1"/>
          </p:cNvCxnSpPr>
          <p:nvPr/>
        </p:nvCxnSpPr>
        <p:spPr>
          <a:xfrm>
            <a:off x="2309234" y="5389768"/>
            <a:ext cx="844594" cy="1811690"/>
          </a:xfrm>
          <a:prstGeom prst="straightConnector1">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B1760B5-7333-4AE4-AE41-415875B730BB}"/>
              </a:ext>
            </a:extLst>
          </p:cNvPr>
          <p:cNvSpPr txBox="1"/>
          <p:nvPr/>
        </p:nvSpPr>
        <p:spPr>
          <a:xfrm rot="18515945">
            <a:off x="1804549" y="4403779"/>
            <a:ext cx="1641546" cy="400110"/>
          </a:xfrm>
          <a:prstGeom prst="rect">
            <a:avLst/>
          </a:prstGeom>
          <a:noFill/>
        </p:spPr>
        <p:txBody>
          <a:bodyPr wrap="square" rtlCol="0">
            <a:spAutoFit/>
          </a:bodyPr>
          <a:lstStyle/>
          <a:p>
            <a:r>
              <a:rPr lang="en-US" sz="2000"/>
              <a:t>Classic</a:t>
            </a:r>
          </a:p>
        </p:txBody>
      </p:sp>
      <p:sp>
        <p:nvSpPr>
          <p:cNvPr id="38" name="TextBox 37">
            <a:extLst>
              <a:ext uri="{FF2B5EF4-FFF2-40B4-BE49-F238E27FC236}">
                <a16:creationId xmlns:a16="http://schemas.microsoft.com/office/drawing/2014/main" id="{1CFA7B92-BFE2-414F-B61A-BC54F7E7C48A}"/>
              </a:ext>
            </a:extLst>
          </p:cNvPr>
          <p:cNvSpPr txBox="1"/>
          <p:nvPr/>
        </p:nvSpPr>
        <p:spPr>
          <a:xfrm rot="3869567">
            <a:off x="1341206" y="6174153"/>
            <a:ext cx="2361048" cy="400110"/>
          </a:xfrm>
          <a:prstGeom prst="rect">
            <a:avLst/>
          </a:prstGeom>
          <a:noFill/>
        </p:spPr>
        <p:txBody>
          <a:bodyPr wrap="square" rtlCol="0">
            <a:spAutoFit/>
          </a:bodyPr>
          <a:lstStyle/>
          <a:p>
            <a:r>
              <a:rPr lang="en-US" sz="2000"/>
              <a:t>Data Prep Studio</a:t>
            </a:r>
          </a:p>
        </p:txBody>
      </p:sp>
      <p:cxnSp>
        <p:nvCxnSpPr>
          <p:cNvPr id="39" name="Straight Arrow Connector 38">
            <a:extLst>
              <a:ext uri="{FF2B5EF4-FFF2-40B4-BE49-F238E27FC236}">
                <a16:creationId xmlns:a16="http://schemas.microsoft.com/office/drawing/2014/main" id="{EAA737CF-A0A2-49F3-A878-EE0CCA5BB050}"/>
              </a:ext>
            </a:extLst>
          </p:cNvPr>
          <p:cNvCxnSpPr>
            <a:cxnSpLocks/>
            <a:stCxn id="34" idx="3"/>
            <a:endCxn id="30" idx="1"/>
          </p:cNvCxnSpPr>
          <p:nvPr/>
        </p:nvCxnSpPr>
        <p:spPr>
          <a:xfrm flipV="1">
            <a:off x="9972712" y="2441720"/>
            <a:ext cx="2540294" cy="28475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80D998F-A163-4272-BFC0-F3730656D0A5}"/>
              </a:ext>
            </a:extLst>
          </p:cNvPr>
          <p:cNvCxnSpPr>
            <a:cxnSpLocks/>
            <a:stCxn id="34" idx="3"/>
            <a:endCxn id="32" idx="1"/>
          </p:cNvCxnSpPr>
          <p:nvPr/>
        </p:nvCxnSpPr>
        <p:spPr>
          <a:xfrm>
            <a:off x="9972712" y="5289234"/>
            <a:ext cx="2198806" cy="278124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D674A433-3A65-406A-9433-783F059FF5D7}"/>
              </a:ext>
            </a:extLst>
          </p:cNvPr>
          <p:cNvCxnSpPr>
            <a:cxnSpLocks/>
            <a:stCxn id="34" idx="3"/>
            <a:endCxn id="31" idx="1"/>
          </p:cNvCxnSpPr>
          <p:nvPr/>
        </p:nvCxnSpPr>
        <p:spPr>
          <a:xfrm>
            <a:off x="9972712" y="5289234"/>
            <a:ext cx="2198806" cy="461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C5C2BBCE-DE84-4FA4-9840-46D1D2CA0E93}"/>
              </a:ext>
            </a:extLst>
          </p:cNvPr>
          <p:cNvSpPr txBox="1"/>
          <p:nvPr/>
        </p:nvSpPr>
        <p:spPr>
          <a:xfrm rot="3108886">
            <a:off x="9725997" y="6889613"/>
            <a:ext cx="2791570" cy="400110"/>
          </a:xfrm>
          <a:prstGeom prst="rect">
            <a:avLst/>
          </a:prstGeom>
          <a:noFill/>
        </p:spPr>
        <p:txBody>
          <a:bodyPr wrap="square" rtlCol="0">
            <a:spAutoFit/>
          </a:bodyPr>
          <a:lstStyle/>
          <a:p>
            <a:r>
              <a:rPr lang="en-US" sz="2000"/>
              <a:t>Report Mining</a:t>
            </a:r>
          </a:p>
        </p:txBody>
      </p:sp>
      <p:sp>
        <p:nvSpPr>
          <p:cNvPr id="43" name="TextBox 42">
            <a:extLst>
              <a:ext uri="{FF2B5EF4-FFF2-40B4-BE49-F238E27FC236}">
                <a16:creationId xmlns:a16="http://schemas.microsoft.com/office/drawing/2014/main" id="{F7B99412-BC8E-4600-9C43-D24A7E99F25A}"/>
              </a:ext>
            </a:extLst>
          </p:cNvPr>
          <p:cNvSpPr txBox="1"/>
          <p:nvPr/>
        </p:nvSpPr>
        <p:spPr>
          <a:xfrm>
            <a:off x="10458986" y="4668240"/>
            <a:ext cx="1725892" cy="707886"/>
          </a:xfrm>
          <a:prstGeom prst="rect">
            <a:avLst/>
          </a:prstGeom>
          <a:noFill/>
        </p:spPr>
        <p:txBody>
          <a:bodyPr wrap="square" rtlCol="0">
            <a:spAutoFit/>
          </a:bodyPr>
          <a:lstStyle/>
          <a:p>
            <a:r>
              <a:rPr lang="en-US" sz="2000"/>
              <a:t>Report Warehouse</a:t>
            </a:r>
          </a:p>
        </p:txBody>
      </p:sp>
      <p:sp>
        <p:nvSpPr>
          <p:cNvPr id="44" name="TextBox 43">
            <a:extLst>
              <a:ext uri="{FF2B5EF4-FFF2-40B4-BE49-F238E27FC236}">
                <a16:creationId xmlns:a16="http://schemas.microsoft.com/office/drawing/2014/main" id="{BFF69E24-8945-4979-A38F-9D7F46E1CA83}"/>
              </a:ext>
            </a:extLst>
          </p:cNvPr>
          <p:cNvSpPr txBox="1"/>
          <p:nvPr/>
        </p:nvSpPr>
        <p:spPr>
          <a:xfrm rot="18667901">
            <a:off x="10121501" y="3631651"/>
            <a:ext cx="1641546" cy="400110"/>
          </a:xfrm>
          <a:prstGeom prst="rect">
            <a:avLst/>
          </a:prstGeom>
          <a:noFill/>
        </p:spPr>
        <p:txBody>
          <a:bodyPr wrap="square" rtlCol="0">
            <a:spAutoFit/>
          </a:bodyPr>
          <a:lstStyle/>
          <a:p>
            <a:r>
              <a:rPr lang="en-US" sz="2000"/>
              <a:t>Automator</a:t>
            </a:r>
          </a:p>
        </p:txBody>
      </p:sp>
      <p:sp>
        <p:nvSpPr>
          <p:cNvPr id="45" name="Rectangle 44">
            <a:extLst>
              <a:ext uri="{FF2B5EF4-FFF2-40B4-BE49-F238E27FC236}">
                <a16:creationId xmlns:a16="http://schemas.microsoft.com/office/drawing/2014/main" id="{930E7B8E-8730-5F29-5B7C-4CE8034DF327}"/>
              </a:ext>
            </a:extLst>
          </p:cNvPr>
          <p:cNvSpPr/>
          <p:nvPr/>
        </p:nvSpPr>
        <p:spPr>
          <a:xfrm>
            <a:off x="2673928" y="5468460"/>
            <a:ext cx="5801052" cy="3542452"/>
          </a:xfrm>
          <a:prstGeom prst="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46" name="Rectangle 45">
            <a:extLst>
              <a:ext uri="{FF2B5EF4-FFF2-40B4-BE49-F238E27FC236}">
                <a16:creationId xmlns:a16="http://schemas.microsoft.com/office/drawing/2014/main" id="{FE0A5E8A-45EE-8487-0769-FEA7A976A5A1}"/>
              </a:ext>
            </a:extLst>
          </p:cNvPr>
          <p:cNvSpPr/>
          <p:nvPr/>
        </p:nvSpPr>
        <p:spPr>
          <a:xfrm>
            <a:off x="12084626" y="761999"/>
            <a:ext cx="5801052" cy="3376994"/>
          </a:xfrm>
          <a:prstGeom prst="rect">
            <a:avLst/>
          </a:prstGeom>
          <a:noFill/>
          <a:ln w="5715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Tree>
    <p:extLst>
      <p:ext uri="{BB962C8B-B14F-4D97-AF65-F5344CB8AC3E}">
        <p14:creationId xmlns:p14="http://schemas.microsoft.com/office/powerpoint/2010/main" val="2198052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1000"/>
                                        <p:tgtEl>
                                          <p:spTgt spid="40"/>
                                        </p:tgtEl>
                                      </p:cBhvr>
                                    </p:animEffect>
                                    <p:anim calcmode="lin" valueType="num">
                                      <p:cBhvr>
                                        <p:cTn id="60" dur="1000" fill="hold"/>
                                        <p:tgtEl>
                                          <p:spTgt spid="40"/>
                                        </p:tgtEl>
                                        <p:attrNameLst>
                                          <p:attrName>ppt_x</p:attrName>
                                        </p:attrNameLst>
                                      </p:cBhvr>
                                      <p:tavLst>
                                        <p:tav tm="0">
                                          <p:val>
                                            <p:strVal val="#ppt_x"/>
                                          </p:val>
                                        </p:tav>
                                        <p:tav tm="100000">
                                          <p:val>
                                            <p:strVal val="#ppt_x"/>
                                          </p:val>
                                        </p:tav>
                                      </p:tavLst>
                                    </p:anim>
                                    <p:anim calcmode="lin" valueType="num">
                                      <p:cBhvr>
                                        <p:cTn id="61" dur="1000" fill="hold"/>
                                        <p:tgtEl>
                                          <p:spTgt spid="40"/>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1000"/>
                                        <p:tgtEl>
                                          <p:spTgt spid="44"/>
                                        </p:tgtEl>
                                      </p:cBhvr>
                                    </p:animEffect>
                                    <p:anim calcmode="lin" valueType="num">
                                      <p:cBhvr>
                                        <p:cTn id="70" dur="1000" fill="hold"/>
                                        <p:tgtEl>
                                          <p:spTgt spid="44"/>
                                        </p:tgtEl>
                                        <p:attrNameLst>
                                          <p:attrName>ppt_x</p:attrName>
                                        </p:attrNameLst>
                                      </p:cBhvr>
                                      <p:tavLst>
                                        <p:tav tm="0">
                                          <p:val>
                                            <p:strVal val="#ppt_x"/>
                                          </p:val>
                                        </p:tav>
                                        <p:tav tm="100000">
                                          <p:val>
                                            <p:strVal val="#ppt_x"/>
                                          </p:val>
                                        </p:tav>
                                      </p:tavLst>
                                    </p:anim>
                                    <p:anim calcmode="lin" valueType="num">
                                      <p:cBhvr>
                                        <p:cTn id="71" dur="1000" fill="hold"/>
                                        <p:tgtEl>
                                          <p:spTgt spid="44"/>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0"/>
                                        <p:tgtEl>
                                          <p:spTgt spid="30"/>
                                        </p:tgtEl>
                                      </p:cBhvr>
                                    </p:animEffect>
                                    <p:anim calcmode="lin" valueType="num">
                                      <p:cBhvr>
                                        <p:cTn id="80" dur="1000" fill="hold"/>
                                        <p:tgtEl>
                                          <p:spTgt spid="30"/>
                                        </p:tgtEl>
                                        <p:attrNameLst>
                                          <p:attrName>ppt_x</p:attrName>
                                        </p:attrNameLst>
                                      </p:cBhvr>
                                      <p:tavLst>
                                        <p:tav tm="0">
                                          <p:val>
                                            <p:strVal val="#ppt_x"/>
                                          </p:val>
                                        </p:tav>
                                        <p:tav tm="100000">
                                          <p:val>
                                            <p:strVal val="#ppt_x"/>
                                          </p:val>
                                        </p:tav>
                                      </p:tavLst>
                                    </p:anim>
                                    <p:anim calcmode="lin" valueType="num">
                                      <p:cBhvr>
                                        <p:cTn id="81" dur="1000" fill="hold"/>
                                        <p:tgtEl>
                                          <p:spTgt spid="30"/>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fade">
                                      <p:cBhvr>
                                        <p:cTn id="84" dur="1000"/>
                                        <p:tgtEl>
                                          <p:spTgt spid="31"/>
                                        </p:tgtEl>
                                      </p:cBhvr>
                                    </p:animEffect>
                                    <p:anim calcmode="lin" valueType="num">
                                      <p:cBhvr>
                                        <p:cTn id="85" dur="1000" fill="hold"/>
                                        <p:tgtEl>
                                          <p:spTgt spid="31"/>
                                        </p:tgtEl>
                                        <p:attrNameLst>
                                          <p:attrName>ppt_x</p:attrName>
                                        </p:attrNameLst>
                                      </p:cBhvr>
                                      <p:tavLst>
                                        <p:tav tm="0">
                                          <p:val>
                                            <p:strVal val="#ppt_x"/>
                                          </p:val>
                                        </p:tav>
                                        <p:tav tm="100000">
                                          <p:val>
                                            <p:strVal val="#ppt_x"/>
                                          </p:val>
                                        </p:tav>
                                      </p:tavLst>
                                    </p:anim>
                                    <p:anim calcmode="lin" valueType="num">
                                      <p:cBhvr>
                                        <p:cTn id="86" dur="1000" fill="hold"/>
                                        <p:tgtEl>
                                          <p:spTgt spid="31"/>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46"/>
                                        </p:tgtEl>
                                        <p:attrNameLst>
                                          <p:attrName>style.visibility</p:attrName>
                                        </p:attrNameLst>
                                      </p:cBhvr>
                                      <p:to>
                                        <p:strVal val="visible"/>
                                      </p:to>
                                    </p:set>
                                    <p:animEffect transition="in" filter="fade">
                                      <p:cBhvr>
                                        <p:cTn id="96" dur="1000"/>
                                        <p:tgtEl>
                                          <p:spTgt spid="46"/>
                                        </p:tgtEl>
                                      </p:cBhvr>
                                    </p:animEffect>
                                    <p:anim calcmode="lin" valueType="num">
                                      <p:cBhvr>
                                        <p:cTn id="97" dur="1000" fill="hold"/>
                                        <p:tgtEl>
                                          <p:spTgt spid="46"/>
                                        </p:tgtEl>
                                        <p:attrNameLst>
                                          <p:attrName>ppt_x</p:attrName>
                                        </p:attrNameLst>
                                      </p:cBhvr>
                                      <p:tavLst>
                                        <p:tav tm="0">
                                          <p:val>
                                            <p:strVal val="#ppt_x"/>
                                          </p:val>
                                        </p:tav>
                                        <p:tav tm="100000">
                                          <p:val>
                                            <p:strVal val="#ppt_x"/>
                                          </p:val>
                                        </p:tav>
                                      </p:tavLst>
                                    </p:anim>
                                    <p:anim calcmode="lin" valueType="num">
                                      <p:cBhvr>
                                        <p:cTn id="98" dur="1000" fill="hold"/>
                                        <p:tgtEl>
                                          <p:spTgt spid="46"/>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7" grpId="0"/>
      <p:bldP spid="38" grpId="0"/>
      <p:bldP spid="42" grpId="0"/>
      <p:bldP spid="43" grpId="0"/>
      <p:bldP spid="44" grpId="0"/>
      <p:bldP spid="45"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6DC0B-7341-2859-8EF6-D8D2A4854F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24A0C1-0CCE-164E-0147-F739A23D64CF}"/>
              </a:ext>
            </a:extLst>
          </p:cNvPr>
          <p:cNvSpPr>
            <a:spLocks noGrp="1"/>
          </p:cNvSpPr>
          <p:nvPr>
            <p:ph type="title"/>
          </p:nvPr>
        </p:nvSpPr>
        <p:spPr>
          <a:xfrm>
            <a:off x="685800" y="723900"/>
            <a:ext cx="16840200" cy="1143000"/>
          </a:xfrm>
        </p:spPr>
        <p:txBody>
          <a:bodyPr>
            <a:noAutofit/>
          </a:bodyPr>
          <a:lstStyle/>
          <a:p>
            <a:r>
              <a:rPr lang="en-US" sz="4000" dirty="0"/>
              <a:t>Monarch Platform Consists of 5 Products – 2 Core Products</a:t>
            </a:r>
          </a:p>
        </p:txBody>
      </p:sp>
      <p:pic>
        <p:nvPicPr>
          <p:cNvPr id="5" name="Picture 4">
            <a:extLst>
              <a:ext uri="{FF2B5EF4-FFF2-40B4-BE49-F238E27FC236}">
                <a16:creationId xmlns:a16="http://schemas.microsoft.com/office/drawing/2014/main" id="{5C2F1161-AF0C-BD06-30A7-EFD659015BE9}"/>
              </a:ext>
            </a:extLst>
          </p:cNvPr>
          <p:cNvPicPr>
            <a:picLocks noChangeAspect="1"/>
          </p:cNvPicPr>
          <p:nvPr/>
        </p:nvPicPr>
        <p:blipFill>
          <a:blip r:embed="rId2"/>
          <a:stretch>
            <a:fillRect/>
          </a:stretch>
        </p:blipFill>
        <p:spPr>
          <a:xfrm>
            <a:off x="10345183" y="2559029"/>
            <a:ext cx="7512090" cy="4339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a:extLst>
              <a:ext uri="{FF2B5EF4-FFF2-40B4-BE49-F238E27FC236}">
                <a16:creationId xmlns:a16="http://schemas.microsoft.com/office/drawing/2014/main" id="{67319C8D-09AA-2E0B-0DFC-380BDA48C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52700"/>
            <a:ext cx="7852220" cy="43410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B33CB3F-FE82-54C0-6572-D5A5EFBBA644}"/>
              </a:ext>
            </a:extLst>
          </p:cNvPr>
          <p:cNvSpPr txBox="1"/>
          <p:nvPr/>
        </p:nvSpPr>
        <p:spPr>
          <a:xfrm>
            <a:off x="298565" y="7617615"/>
            <a:ext cx="9264262" cy="1477328"/>
          </a:xfrm>
          <a:prstGeom prst="rect">
            <a:avLst/>
          </a:prstGeom>
          <a:noFill/>
        </p:spPr>
        <p:txBody>
          <a:bodyPr wrap="square" lIns="182880" tIns="91440" rIns="182880" bIns="91440" rtlCol="0" anchor="t">
            <a:spAutoFit/>
          </a:bodyPr>
          <a:lstStyle/>
          <a:p>
            <a:r>
              <a:rPr lang="en-US" sz="2100" dirty="0"/>
              <a:t>Self-Service Data Preparation</a:t>
            </a:r>
          </a:p>
          <a:p>
            <a:pPr marL="342900" indent="-342900">
              <a:buFont typeface="Arial"/>
              <a:buChar char="•"/>
            </a:pPr>
            <a:r>
              <a:rPr lang="en-US" sz="2100" dirty="0"/>
              <a:t>Acquiring, Combining &amp; Transforming Data (ACT)</a:t>
            </a:r>
          </a:p>
          <a:p>
            <a:pPr marL="342900" indent="-342900">
              <a:buFont typeface="Arial"/>
              <a:buChar char="•"/>
            </a:pPr>
            <a:r>
              <a:rPr lang="en-US" sz="2100" dirty="0"/>
              <a:t>Unique Data Extraction (text, pdf, csv, xml, </a:t>
            </a:r>
            <a:r>
              <a:rPr lang="en-US" sz="2100" dirty="0" err="1"/>
              <a:t>json</a:t>
            </a:r>
            <a:r>
              <a:rPr lang="en-US" sz="2100" dirty="0"/>
              <a:t>)</a:t>
            </a:r>
          </a:p>
          <a:p>
            <a:pPr marL="342900" indent="-342900">
              <a:buFont typeface="Arial"/>
              <a:buChar char="•"/>
            </a:pPr>
            <a:r>
              <a:rPr lang="en-US" sz="2100" dirty="0"/>
              <a:t>Used by Financial &amp; Operational Professionals to Build "Workspaces"</a:t>
            </a:r>
          </a:p>
        </p:txBody>
      </p:sp>
      <p:sp>
        <p:nvSpPr>
          <p:cNvPr id="8" name="TextBox 7">
            <a:extLst>
              <a:ext uri="{FF2B5EF4-FFF2-40B4-BE49-F238E27FC236}">
                <a16:creationId xmlns:a16="http://schemas.microsoft.com/office/drawing/2014/main" id="{07FE7C3C-AA82-0254-757D-F414C7A3F42D}"/>
              </a:ext>
            </a:extLst>
          </p:cNvPr>
          <p:cNvSpPr txBox="1"/>
          <p:nvPr/>
        </p:nvSpPr>
        <p:spPr>
          <a:xfrm>
            <a:off x="10622272" y="7617615"/>
            <a:ext cx="7420664" cy="1477328"/>
          </a:xfrm>
          <a:prstGeom prst="rect">
            <a:avLst/>
          </a:prstGeom>
          <a:noFill/>
        </p:spPr>
        <p:txBody>
          <a:bodyPr wrap="square" lIns="182880" tIns="91440" rIns="182880" bIns="91440" rtlCol="0" anchor="t">
            <a:spAutoFit/>
          </a:bodyPr>
          <a:lstStyle/>
          <a:p>
            <a:r>
              <a:rPr lang="en-US" sz="2100" dirty="0"/>
              <a:t>Data Engineering</a:t>
            </a:r>
          </a:p>
          <a:p>
            <a:pPr marL="342900" indent="-342900">
              <a:buFont typeface="Arial"/>
              <a:buChar char="•"/>
            </a:pPr>
            <a:r>
              <a:rPr lang="en-US" sz="2100" dirty="0"/>
              <a:t>Extract, Transform &amp; Load (ETL)</a:t>
            </a:r>
          </a:p>
          <a:p>
            <a:pPr marL="342900" indent="-342900">
              <a:buFont typeface="Arial"/>
              <a:buChar char="•"/>
            </a:pPr>
            <a:r>
              <a:rPr lang="en-US" sz="2100" dirty="0"/>
              <a:t>Automation &amp; Data Warehousing</a:t>
            </a:r>
          </a:p>
          <a:p>
            <a:pPr marL="342900" indent="-342900">
              <a:buFont typeface="Arial"/>
              <a:buChar char="•"/>
            </a:pPr>
            <a:r>
              <a:rPr lang="en-US" sz="2100" dirty="0"/>
              <a:t>Used by Data &amp; IT Professionals to Build "Processes"</a:t>
            </a:r>
          </a:p>
        </p:txBody>
      </p:sp>
      <p:cxnSp>
        <p:nvCxnSpPr>
          <p:cNvPr id="9" name="Straight Connector 8">
            <a:extLst>
              <a:ext uri="{FF2B5EF4-FFF2-40B4-BE49-F238E27FC236}">
                <a16:creationId xmlns:a16="http://schemas.microsoft.com/office/drawing/2014/main" id="{A4BB19EB-457E-8367-B5FC-BDDEB8E7A37E}"/>
              </a:ext>
            </a:extLst>
          </p:cNvPr>
          <p:cNvCxnSpPr/>
          <p:nvPr/>
        </p:nvCxnSpPr>
        <p:spPr>
          <a:xfrm>
            <a:off x="9327300" y="1968577"/>
            <a:ext cx="0" cy="743712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6C74F67-F93F-EE57-4A46-94022995B969}"/>
              </a:ext>
            </a:extLst>
          </p:cNvPr>
          <p:cNvSpPr txBox="1"/>
          <p:nvPr/>
        </p:nvSpPr>
        <p:spPr>
          <a:xfrm>
            <a:off x="2249712" y="1866900"/>
            <a:ext cx="4267195" cy="369332"/>
          </a:xfrm>
          <a:prstGeom prst="rect">
            <a:avLst/>
          </a:prstGeom>
          <a:noFill/>
        </p:spPr>
        <p:txBody>
          <a:bodyPr wrap="square" rtlCol="0">
            <a:spAutoFit/>
          </a:bodyPr>
          <a:lstStyle/>
          <a:p>
            <a:pPr algn="ctr"/>
            <a:r>
              <a:rPr lang="en-US" b="1" dirty="0"/>
              <a:t>Monarch Desktop – Data Prep Studio</a:t>
            </a:r>
          </a:p>
        </p:txBody>
      </p:sp>
      <p:sp>
        <p:nvSpPr>
          <p:cNvPr id="4" name="TextBox 3">
            <a:extLst>
              <a:ext uri="{FF2B5EF4-FFF2-40B4-BE49-F238E27FC236}">
                <a16:creationId xmlns:a16="http://schemas.microsoft.com/office/drawing/2014/main" id="{4C393911-9010-30C4-A360-9E51B3C2C57B}"/>
              </a:ext>
            </a:extLst>
          </p:cNvPr>
          <p:cNvSpPr txBox="1"/>
          <p:nvPr/>
        </p:nvSpPr>
        <p:spPr>
          <a:xfrm>
            <a:off x="11506200" y="1866900"/>
            <a:ext cx="4267195" cy="369332"/>
          </a:xfrm>
          <a:prstGeom prst="rect">
            <a:avLst/>
          </a:prstGeom>
          <a:noFill/>
        </p:spPr>
        <p:txBody>
          <a:bodyPr wrap="square" rtlCol="0">
            <a:spAutoFit/>
          </a:bodyPr>
          <a:lstStyle/>
          <a:p>
            <a:pPr algn="ctr"/>
            <a:r>
              <a:rPr lang="en-US" b="1" dirty="0"/>
              <a:t>Monarch Server – Automator</a:t>
            </a:r>
          </a:p>
        </p:txBody>
      </p:sp>
    </p:spTree>
    <p:extLst>
      <p:ext uri="{BB962C8B-B14F-4D97-AF65-F5344CB8AC3E}">
        <p14:creationId xmlns:p14="http://schemas.microsoft.com/office/powerpoint/2010/main" val="2063530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4FC88-AAC0-A520-A9B0-57AB7A7DA0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4AC9F7-CB38-8651-06D3-17734D953E10}"/>
              </a:ext>
            </a:extLst>
          </p:cNvPr>
          <p:cNvSpPr>
            <a:spLocks noGrp="1"/>
          </p:cNvSpPr>
          <p:nvPr>
            <p:ph type="title"/>
          </p:nvPr>
        </p:nvSpPr>
        <p:spPr/>
        <p:txBody>
          <a:bodyPr>
            <a:normAutofit fontScale="90000"/>
          </a:bodyPr>
          <a:lstStyle/>
          <a:p>
            <a:r>
              <a:rPr lang="en-US" dirty="0"/>
              <a:t>Why Monarch?</a:t>
            </a:r>
            <a:br>
              <a:rPr lang="en-US" dirty="0"/>
            </a:br>
            <a:r>
              <a:rPr lang="en-US" dirty="0"/>
              <a:t>(Business Value)</a:t>
            </a:r>
          </a:p>
        </p:txBody>
      </p:sp>
      <p:sp>
        <p:nvSpPr>
          <p:cNvPr id="3" name="Text Placeholder 2">
            <a:extLst>
              <a:ext uri="{FF2B5EF4-FFF2-40B4-BE49-F238E27FC236}">
                <a16:creationId xmlns:a16="http://schemas.microsoft.com/office/drawing/2014/main" id="{6CF92B58-51F0-5E51-F3C1-F17F1910F24F}"/>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617058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79C9F-5B62-0AAB-E53A-14FFC28A207C}"/>
              </a:ext>
            </a:extLst>
          </p:cNvPr>
          <p:cNvSpPr>
            <a:spLocks noGrp="1"/>
          </p:cNvSpPr>
          <p:nvPr>
            <p:ph type="title"/>
          </p:nvPr>
        </p:nvSpPr>
        <p:spPr/>
        <p:txBody>
          <a:bodyPr>
            <a:noAutofit/>
          </a:bodyPr>
          <a:lstStyle/>
          <a:p>
            <a:r>
              <a:rPr lang="en-US" sz="4400" dirty="0"/>
              <a:t>Why Monarch (Business Value)</a:t>
            </a:r>
          </a:p>
        </p:txBody>
      </p:sp>
      <p:graphicFrame>
        <p:nvGraphicFramePr>
          <p:cNvPr id="8" name="Diagram 7">
            <a:extLst>
              <a:ext uri="{FF2B5EF4-FFF2-40B4-BE49-F238E27FC236}">
                <a16:creationId xmlns:a16="http://schemas.microsoft.com/office/drawing/2014/main" id="{83D36CB3-F4F7-C6CF-B732-DC0FB217213C}"/>
              </a:ext>
            </a:extLst>
          </p:cNvPr>
          <p:cNvGraphicFramePr/>
          <p:nvPr>
            <p:extLst>
              <p:ext uri="{D42A27DB-BD31-4B8C-83A1-F6EECF244321}">
                <p14:modId xmlns:p14="http://schemas.microsoft.com/office/powerpoint/2010/main" val="1329270468"/>
              </p:ext>
            </p:extLst>
          </p:nvPr>
        </p:nvGraphicFramePr>
        <p:xfrm>
          <a:off x="4768460" y="2419333"/>
          <a:ext cx="7989080" cy="36317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DA0520E9-8E09-4550-344F-E264D1DDF930}"/>
              </a:ext>
            </a:extLst>
          </p:cNvPr>
          <p:cNvGraphicFramePr/>
          <p:nvPr>
            <p:extLst>
              <p:ext uri="{D42A27DB-BD31-4B8C-83A1-F6EECF244321}">
                <p14:modId xmlns:p14="http://schemas.microsoft.com/office/powerpoint/2010/main" val="3533767239"/>
              </p:ext>
            </p:extLst>
          </p:nvPr>
        </p:nvGraphicFramePr>
        <p:xfrm>
          <a:off x="534583" y="6226700"/>
          <a:ext cx="7991856" cy="363931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a:extLst>
              <a:ext uri="{FF2B5EF4-FFF2-40B4-BE49-F238E27FC236}">
                <a16:creationId xmlns:a16="http://schemas.microsoft.com/office/drawing/2014/main" id="{E3BBB8B4-A35A-3C2D-6B2C-7A40E48C7A35}"/>
              </a:ext>
            </a:extLst>
          </p:cNvPr>
          <p:cNvGraphicFramePr/>
          <p:nvPr>
            <p:extLst>
              <p:ext uri="{D42A27DB-BD31-4B8C-83A1-F6EECF244321}">
                <p14:modId xmlns:p14="http://schemas.microsoft.com/office/powerpoint/2010/main" val="3800382987"/>
              </p:ext>
            </p:extLst>
          </p:nvPr>
        </p:nvGraphicFramePr>
        <p:xfrm>
          <a:off x="9761563" y="6307027"/>
          <a:ext cx="7989080" cy="363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TextBox 10">
            <a:extLst>
              <a:ext uri="{FF2B5EF4-FFF2-40B4-BE49-F238E27FC236}">
                <a16:creationId xmlns:a16="http://schemas.microsoft.com/office/drawing/2014/main" id="{54BD0090-736F-C758-7AD4-EDF054C7F1BD}"/>
              </a:ext>
            </a:extLst>
          </p:cNvPr>
          <p:cNvSpPr txBox="1"/>
          <p:nvPr/>
        </p:nvSpPr>
        <p:spPr>
          <a:xfrm rot="16200000">
            <a:off x="-742051" y="8001000"/>
            <a:ext cx="2133600" cy="381000"/>
          </a:xfrm>
          <a:prstGeom prst="rect">
            <a:avLst/>
          </a:prstGeom>
          <a:noFill/>
        </p:spPr>
        <p:txBody>
          <a:bodyPr wrap="square" rtlCol="0">
            <a:spAutoFit/>
          </a:bodyPr>
          <a:lstStyle/>
          <a:p>
            <a:pPr algn="ctr"/>
            <a:r>
              <a:rPr lang="en-US" dirty="0"/>
              <a:t>Healthcare</a:t>
            </a:r>
          </a:p>
        </p:txBody>
      </p:sp>
      <p:sp>
        <p:nvSpPr>
          <p:cNvPr id="12" name="TextBox 11">
            <a:extLst>
              <a:ext uri="{FF2B5EF4-FFF2-40B4-BE49-F238E27FC236}">
                <a16:creationId xmlns:a16="http://schemas.microsoft.com/office/drawing/2014/main" id="{B8C632DF-ABAD-0362-51CF-60FCD4F87D62}"/>
              </a:ext>
            </a:extLst>
          </p:cNvPr>
          <p:cNvSpPr txBox="1"/>
          <p:nvPr/>
        </p:nvSpPr>
        <p:spPr>
          <a:xfrm rot="16200000">
            <a:off x="7725157" y="7861690"/>
            <a:ext cx="3639312" cy="369332"/>
          </a:xfrm>
          <a:prstGeom prst="rect">
            <a:avLst/>
          </a:prstGeom>
          <a:noFill/>
        </p:spPr>
        <p:txBody>
          <a:bodyPr wrap="square" rtlCol="0">
            <a:spAutoFit/>
          </a:bodyPr>
          <a:lstStyle/>
          <a:p>
            <a:pPr algn="ctr"/>
            <a:r>
              <a:rPr lang="en-US" dirty="0"/>
              <a:t>Manufacturing &amp; Distribution</a:t>
            </a:r>
          </a:p>
        </p:txBody>
      </p:sp>
      <p:sp>
        <p:nvSpPr>
          <p:cNvPr id="13" name="TextBox 12">
            <a:extLst>
              <a:ext uri="{FF2B5EF4-FFF2-40B4-BE49-F238E27FC236}">
                <a16:creationId xmlns:a16="http://schemas.microsoft.com/office/drawing/2014/main" id="{E2C77F03-D532-0A62-5A60-0B48228E0315}"/>
              </a:ext>
            </a:extLst>
          </p:cNvPr>
          <p:cNvSpPr txBox="1"/>
          <p:nvPr/>
        </p:nvSpPr>
        <p:spPr>
          <a:xfrm rot="16200000">
            <a:off x="3213559" y="4050547"/>
            <a:ext cx="2633904" cy="369332"/>
          </a:xfrm>
          <a:prstGeom prst="rect">
            <a:avLst/>
          </a:prstGeom>
          <a:noFill/>
        </p:spPr>
        <p:txBody>
          <a:bodyPr wrap="square" rtlCol="0">
            <a:spAutoFit/>
          </a:bodyPr>
          <a:lstStyle/>
          <a:p>
            <a:pPr algn="ctr"/>
            <a:r>
              <a:rPr lang="en-US" dirty="0"/>
              <a:t>Financial Services</a:t>
            </a:r>
          </a:p>
        </p:txBody>
      </p:sp>
      <p:sp>
        <p:nvSpPr>
          <p:cNvPr id="4" name="TextBox 3">
            <a:extLst>
              <a:ext uri="{FF2B5EF4-FFF2-40B4-BE49-F238E27FC236}">
                <a16:creationId xmlns:a16="http://schemas.microsoft.com/office/drawing/2014/main" id="{7576B50A-73A8-D2ED-7B68-877629254A8F}"/>
              </a:ext>
            </a:extLst>
          </p:cNvPr>
          <p:cNvSpPr txBox="1"/>
          <p:nvPr/>
        </p:nvSpPr>
        <p:spPr>
          <a:xfrm>
            <a:off x="901844" y="1794812"/>
            <a:ext cx="15722311"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a:t>Monarch provides a cost-effective, self-service, scalable, and time saving solution to the challenge of ‘Self-Service Data Prep for Finance’</a:t>
            </a:r>
          </a:p>
        </p:txBody>
      </p:sp>
    </p:spTree>
    <p:extLst>
      <p:ext uri="{BB962C8B-B14F-4D97-AF65-F5344CB8AC3E}">
        <p14:creationId xmlns:p14="http://schemas.microsoft.com/office/powerpoint/2010/main" val="416657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9B54B-E0DA-F925-1B1E-8A6F5DC624E0}"/>
              </a:ext>
            </a:extLst>
          </p:cNvPr>
          <p:cNvSpPr>
            <a:spLocks noGrp="1"/>
          </p:cNvSpPr>
          <p:nvPr>
            <p:ph type="title"/>
          </p:nvPr>
        </p:nvSpPr>
        <p:spPr/>
        <p:txBody>
          <a:bodyPr>
            <a:noAutofit/>
          </a:bodyPr>
          <a:lstStyle/>
          <a:p>
            <a:r>
              <a:rPr lang="en-US" sz="4800" dirty="0"/>
              <a:t>Why Monarch (Business Value)</a:t>
            </a:r>
          </a:p>
        </p:txBody>
      </p:sp>
      <p:graphicFrame>
        <p:nvGraphicFramePr>
          <p:cNvPr id="8" name="Table 9">
            <a:extLst>
              <a:ext uri="{FF2B5EF4-FFF2-40B4-BE49-F238E27FC236}">
                <a16:creationId xmlns:a16="http://schemas.microsoft.com/office/drawing/2014/main" id="{41600E33-A575-227E-96F5-51EDB40A1EB7}"/>
              </a:ext>
            </a:extLst>
          </p:cNvPr>
          <p:cNvGraphicFramePr>
            <a:graphicFrameLocks noGrp="1"/>
          </p:cNvGraphicFramePr>
          <p:nvPr>
            <p:extLst>
              <p:ext uri="{D42A27DB-BD31-4B8C-83A1-F6EECF244321}">
                <p14:modId xmlns:p14="http://schemas.microsoft.com/office/powerpoint/2010/main" val="2044551899"/>
              </p:ext>
            </p:extLst>
          </p:nvPr>
        </p:nvGraphicFramePr>
        <p:xfrm>
          <a:off x="1132709" y="2552700"/>
          <a:ext cx="15606927" cy="7239000"/>
        </p:xfrm>
        <a:graphic>
          <a:graphicData uri="http://schemas.openxmlformats.org/drawingml/2006/table">
            <a:tbl>
              <a:tblPr firstRow="1" bandRow="1">
                <a:tableStyleId>{7DF18680-E054-41AD-8BC1-D1AEF772440D}</a:tableStyleId>
              </a:tblPr>
              <a:tblGrid>
                <a:gridCol w="2125718">
                  <a:extLst>
                    <a:ext uri="{9D8B030D-6E8A-4147-A177-3AD203B41FA5}">
                      <a16:colId xmlns:a16="http://schemas.microsoft.com/office/drawing/2014/main" val="1190336542"/>
                    </a:ext>
                  </a:extLst>
                </a:gridCol>
                <a:gridCol w="3090843">
                  <a:extLst>
                    <a:ext uri="{9D8B030D-6E8A-4147-A177-3AD203B41FA5}">
                      <a16:colId xmlns:a16="http://schemas.microsoft.com/office/drawing/2014/main" val="1941103372"/>
                    </a:ext>
                  </a:extLst>
                </a:gridCol>
                <a:gridCol w="3359613">
                  <a:extLst>
                    <a:ext uri="{9D8B030D-6E8A-4147-A177-3AD203B41FA5}">
                      <a16:colId xmlns:a16="http://schemas.microsoft.com/office/drawing/2014/main" val="2560737753"/>
                    </a:ext>
                  </a:extLst>
                </a:gridCol>
                <a:gridCol w="3359613">
                  <a:extLst>
                    <a:ext uri="{9D8B030D-6E8A-4147-A177-3AD203B41FA5}">
                      <a16:colId xmlns:a16="http://schemas.microsoft.com/office/drawing/2014/main" val="2745657100"/>
                    </a:ext>
                  </a:extLst>
                </a:gridCol>
                <a:gridCol w="3671140">
                  <a:extLst>
                    <a:ext uri="{9D8B030D-6E8A-4147-A177-3AD203B41FA5}">
                      <a16:colId xmlns:a16="http://schemas.microsoft.com/office/drawing/2014/main" val="163938872"/>
                    </a:ext>
                  </a:extLst>
                </a:gridCol>
              </a:tblGrid>
              <a:tr h="688014">
                <a:tc>
                  <a:txBody>
                    <a:bodyPr/>
                    <a:lstStyle/>
                    <a:p>
                      <a:r>
                        <a:rPr lang="en-US" sz="1800" dirty="0"/>
                        <a:t>Type</a:t>
                      </a:r>
                    </a:p>
                  </a:txBody>
                  <a:tcPr marL="137160" marR="137160" marT="68580" marB="68580"/>
                </a:tc>
                <a:tc>
                  <a:txBody>
                    <a:bodyPr/>
                    <a:lstStyle/>
                    <a:p>
                      <a:r>
                        <a:rPr lang="en-US" sz="1800" dirty="0"/>
                        <a:t>Financial Services</a:t>
                      </a:r>
                    </a:p>
                  </a:txBody>
                  <a:tcPr marL="137160" marR="137160" marT="68580" marB="68580"/>
                </a:tc>
                <a:tc>
                  <a:txBody>
                    <a:bodyPr/>
                    <a:lstStyle/>
                    <a:p>
                      <a:r>
                        <a:rPr lang="en-US" sz="1800" dirty="0"/>
                        <a:t>Healthcare Finance</a:t>
                      </a:r>
                    </a:p>
                  </a:txBody>
                  <a:tcPr marL="137160" marR="137160" marT="68580" marB="68580"/>
                </a:tc>
                <a:tc>
                  <a:txBody>
                    <a:bodyPr/>
                    <a:lstStyle/>
                    <a:p>
                      <a:r>
                        <a:rPr lang="en-US" sz="1800" dirty="0"/>
                        <a:t>Supply Chain</a:t>
                      </a:r>
                    </a:p>
                  </a:txBody>
                  <a:tcPr marL="137160" marR="137160" marT="68580" marB="68580"/>
                </a:tc>
                <a:tc>
                  <a:txBody>
                    <a:bodyPr/>
                    <a:lstStyle/>
                    <a:p>
                      <a:r>
                        <a:rPr lang="en-US" sz="1800" dirty="0"/>
                        <a:t>Human Capital Management (HCM)</a:t>
                      </a:r>
                    </a:p>
                  </a:txBody>
                  <a:tcPr marL="137160" marR="137160" marT="68580" marB="68580"/>
                </a:tc>
                <a:extLst>
                  <a:ext uri="{0D108BD9-81ED-4DB2-BD59-A6C34878D82A}">
                    <a16:rowId xmlns:a16="http://schemas.microsoft.com/office/drawing/2014/main" val="3580978880"/>
                  </a:ext>
                </a:extLst>
              </a:tr>
              <a:tr h="1513630">
                <a:tc>
                  <a:txBody>
                    <a:bodyPr/>
                    <a:lstStyle/>
                    <a:p>
                      <a:r>
                        <a:rPr lang="en-US" sz="1800" dirty="0"/>
                        <a:t>Reconciliation</a:t>
                      </a:r>
                    </a:p>
                  </a:txBody>
                  <a:tcPr marL="137160" marR="137160" marT="68580" marB="68580"/>
                </a:tc>
                <a:tc>
                  <a:txBody>
                    <a:bodyPr/>
                    <a:lstStyle/>
                    <a:p>
                      <a:pPr algn="ctr"/>
                      <a:r>
                        <a:rPr lang="en-US" sz="1800" dirty="0"/>
                        <a:t>How do I reconcile activity in my systems of record for products against my Financial ERP? </a:t>
                      </a:r>
                    </a:p>
                  </a:txBody>
                  <a:tcPr marL="137160" marR="137160" marT="68580" marB="68580"/>
                </a:tc>
                <a:tc>
                  <a:txBody>
                    <a:bodyPr/>
                    <a:lstStyle/>
                    <a:p>
                      <a:pPr algn="ctr"/>
                      <a:r>
                        <a:rPr lang="en-US" sz="1800" dirty="0"/>
                        <a:t>How do I reconcile patient payments in my EHR against my Financial ERP?</a:t>
                      </a:r>
                    </a:p>
                  </a:txBody>
                  <a:tcPr marL="137160" marR="137160" marT="68580" marB="68580"/>
                </a:tc>
                <a:tc>
                  <a:txBody>
                    <a:bodyPr/>
                    <a:lstStyle/>
                    <a:p>
                      <a:pPr algn="ctr"/>
                      <a:r>
                        <a:rPr lang="en-US" sz="1800" dirty="0"/>
                        <a:t>How do I reconcile my sales activity in my CRM against my Financial ERP?</a:t>
                      </a:r>
                    </a:p>
                  </a:txBody>
                  <a:tcPr marL="137160" marR="137160" marT="68580" marB="68580"/>
                </a:tc>
                <a:tc>
                  <a:txBody>
                    <a:bodyPr/>
                    <a:lstStyle/>
                    <a:p>
                      <a:pPr algn="ctr"/>
                      <a:r>
                        <a:rPr lang="en-US" sz="1800" dirty="0"/>
                        <a:t>How do I reconcile Payroll activity against my Financial ERP?</a:t>
                      </a:r>
                    </a:p>
                  </a:txBody>
                  <a:tcPr marL="137160" marR="137160" marT="68580" marB="68580"/>
                </a:tc>
                <a:extLst>
                  <a:ext uri="{0D108BD9-81ED-4DB2-BD59-A6C34878D82A}">
                    <a16:rowId xmlns:a16="http://schemas.microsoft.com/office/drawing/2014/main" val="1125004934"/>
                  </a:ext>
                </a:extLst>
              </a:tr>
              <a:tr h="1238425">
                <a:tc>
                  <a:txBody>
                    <a:bodyPr/>
                    <a:lstStyle/>
                    <a:p>
                      <a:r>
                        <a:rPr lang="en-US" sz="1800" dirty="0"/>
                        <a:t>Operations</a:t>
                      </a:r>
                    </a:p>
                  </a:txBody>
                  <a:tcPr marL="137160" marR="137160" marT="68580" marB="68580"/>
                </a:tc>
                <a:tc>
                  <a:txBody>
                    <a:bodyPr/>
                    <a:lstStyle/>
                    <a:p>
                      <a:pPr algn="ctr"/>
                      <a:r>
                        <a:rPr lang="en-US" sz="1800" dirty="0"/>
                        <a:t>How many closed accounts had a payment that was rejected/unposted?</a:t>
                      </a:r>
                    </a:p>
                  </a:txBody>
                  <a:tcPr marL="137160" marR="137160" marT="68580" marB="6858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How do I Identify and manage Patients who have overpaid (Credit Balances)</a:t>
                      </a:r>
                    </a:p>
                  </a:txBody>
                  <a:tcPr marL="137160" marR="137160" marT="68580" marB="6858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How many customers paid for products that were not delivered?</a:t>
                      </a:r>
                    </a:p>
                  </a:txBody>
                  <a:tcPr marL="137160" marR="137160" marT="68580" marB="6858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How do I identify and Process Payroll Exceptions?</a:t>
                      </a:r>
                    </a:p>
                  </a:txBody>
                  <a:tcPr marL="137160" marR="137160" marT="68580" marB="68580"/>
                </a:tc>
                <a:extLst>
                  <a:ext uri="{0D108BD9-81ED-4DB2-BD59-A6C34878D82A}">
                    <a16:rowId xmlns:a16="http://schemas.microsoft.com/office/drawing/2014/main" val="217926975"/>
                  </a:ext>
                </a:extLst>
              </a:tr>
              <a:tr h="1238425">
                <a:tc>
                  <a:txBody>
                    <a:bodyPr/>
                    <a:lstStyle/>
                    <a:p>
                      <a:r>
                        <a:rPr lang="en-US" sz="1800" dirty="0"/>
                        <a:t>Analytics</a:t>
                      </a:r>
                    </a:p>
                  </a:txBody>
                  <a:tcPr marL="137160" marR="137160" marT="68580" marB="68580"/>
                </a:tc>
                <a:tc>
                  <a:txBody>
                    <a:bodyPr/>
                    <a:lstStyle/>
                    <a:p>
                      <a:pPr algn="ctr"/>
                      <a:r>
                        <a:rPr lang="en-US" sz="1800" dirty="0"/>
                        <a:t>What are the Key Performance Indicators (KPI’s) for our products?</a:t>
                      </a:r>
                    </a:p>
                  </a:txBody>
                  <a:tcPr marL="137160" marR="137160" marT="68580" marB="6858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Which Payers (Insurance) pay us faster, and for what procedures?</a:t>
                      </a:r>
                    </a:p>
                  </a:txBody>
                  <a:tcPr marL="137160" marR="137160" marT="68580" marB="6858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What are the Key Performance Indicators (KPI’s) for our products?</a:t>
                      </a:r>
                    </a:p>
                  </a:txBody>
                  <a:tcPr marL="137160" marR="137160" marT="68580" marB="6858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What are the Key Performance Indicators (KPI’s) for our products?</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800" dirty="0"/>
                    </a:p>
                  </a:txBody>
                  <a:tcPr marL="137160" marR="137160" marT="68580" marB="68580"/>
                </a:tc>
                <a:extLst>
                  <a:ext uri="{0D108BD9-81ED-4DB2-BD59-A6C34878D82A}">
                    <a16:rowId xmlns:a16="http://schemas.microsoft.com/office/drawing/2014/main" val="2884765532"/>
                  </a:ext>
                </a:extLst>
              </a:tr>
              <a:tr h="1280253">
                <a:tc>
                  <a:txBody>
                    <a:bodyPr/>
                    <a:lstStyle/>
                    <a:p>
                      <a:r>
                        <a:rPr lang="en-US" sz="1800" dirty="0"/>
                        <a:t>Audit/Compliance</a:t>
                      </a:r>
                    </a:p>
                  </a:txBody>
                  <a:tcPr marL="137160" marR="137160" marT="68580" marB="68580"/>
                </a:tc>
                <a:tc>
                  <a:txBody>
                    <a:bodyPr/>
                    <a:lstStyle/>
                    <a:p>
                      <a:pPr algn="ctr"/>
                      <a:r>
                        <a:rPr lang="en-US" sz="1800" dirty="0"/>
                        <a:t>How many employees performed override transactions?</a:t>
                      </a:r>
                    </a:p>
                  </a:txBody>
                  <a:tcPr marL="137160" marR="137160" marT="68580" marB="6858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What % of procedure were denied due to clerical errors vs system errors?</a:t>
                      </a:r>
                    </a:p>
                  </a:txBody>
                  <a:tcPr marL="137160" marR="137160" marT="68580" marB="6858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How many employees performed override transactions?</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800" dirty="0"/>
                    </a:p>
                  </a:txBody>
                  <a:tcPr marL="137160" marR="137160" marT="68580" marB="6858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How many employees performed override transactions?</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800" dirty="0"/>
                    </a:p>
                  </a:txBody>
                  <a:tcPr marL="137160" marR="137160" marT="68580" marB="68580"/>
                </a:tc>
                <a:extLst>
                  <a:ext uri="{0D108BD9-81ED-4DB2-BD59-A6C34878D82A}">
                    <a16:rowId xmlns:a16="http://schemas.microsoft.com/office/drawing/2014/main" val="1275545016"/>
                  </a:ext>
                </a:extLst>
              </a:tr>
              <a:tr h="1280253">
                <a:tc>
                  <a:txBody>
                    <a:bodyPr/>
                    <a:lstStyle/>
                    <a:p>
                      <a:r>
                        <a:rPr lang="en-US" sz="1800" dirty="0"/>
                        <a:t>Project Management</a:t>
                      </a:r>
                    </a:p>
                  </a:txBody>
                  <a:tcPr marL="137160" marR="137160" marT="68580" marB="68580"/>
                </a:tc>
                <a:tc>
                  <a:txBody>
                    <a:bodyPr/>
                    <a:lstStyle/>
                    <a:p>
                      <a:pPr algn="ctr"/>
                      <a:r>
                        <a:rPr lang="en-US" sz="1800" dirty="0"/>
                        <a:t>How do we successfully migrate data from one system to another?</a:t>
                      </a:r>
                    </a:p>
                  </a:txBody>
                  <a:tcPr marL="137160" marR="137160" marT="68580" marB="6858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How do we successfully migrate data from one system to another?</a:t>
                      </a:r>
                    </a:p>
                  </a:txBody>
                  <a:tcPr marL="137160" marR="137160" marT="68580" marB="6858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How do we successfully migrate data from one system to another?</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800" dirty="0"/>
                    </a:p>
                  </a:txBody>
                  <a:tcPr marL="137160" marR="137160" marT="68580" marB="6858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How do we successfully migrate data from one system to another?</a:t>
                      </a:r>
                    </a:p>
                    <a:p>
                      <a:pPr marL="0" marR="0" lvl="0" indent="0" algn="ctr" defTabSz="914377" rtl="0" eaLnBrk="1" fontAlgn="auto" latinLnBrk="0" hangingPunct="1">
                        <a:lnSpc>
                          <a:spcPct val="100000"/>
                        </a:lnSpc>
                        <a:spcBef>
                          <a:spcPts val="0"/>
                        </a:spcBef>
                        <a:spcAft>
                          <a:spcPts val="0"/>
                        </a:spcAft>
                        <a:buClrTx/>
                        <a:buSzTx/>
                        <a:buFontTx/>
                        <a:buNone/>
                        <a:tabLst/>
                        <a:defRPr/>
                      </a:pPr>
                      <a:endParaRPr lang="en-US" sz="1800" dirty="0"/>
                    </a:p>
                  </a:txBody>
                  <a:tcPr marL="137160" marR="137160" marT="68580" marB="68580"/>
                </a:tc>
                <a:extLst>
                  <a:ext uri="{0D108BD9-81ED-4DB2-BD59-A6C34878D82A}">
                    <a16:rowId xmlns:a16="http://schemas.microsoft.com/office/drawing/2014/main" val="1376882447"/>
                  </a:ext>
                </a:extLst>
              </a:tr>
            </a:tbl>
          </a:graphicData>
        </a:graphic>
      </p:graphicFrame>
      <p:sp>
        <p:nvSpPr>
          <p:cNvPr id="4" name="TextBox 3">
            <a:extLst>
              <a:ext uri="{FF2B5EF4-FFF2-40B4-BE49-F238E27FC236}">
                <a16:creationId xmlns:a16="http://schemas.microsoft.com/office/drawing/2014/main" id="{344F6DE3-37F5-4CDF-780B-5BBE1082BEA9}"/>
              </a:ext>
            </a:extLst>
          </p:cNvPr>
          <p:cNvSpPr txBox="1"/>
          <p:nvPr/>
        </p:nvSpPr>
        <p:spPr>
          <a:xfrm>
            <a:off x="1084219" y="1790700"/>
            <a:ext cx="15722311"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a:t>Monarch provides a cost-effective, self-service, scalable, and time saving solution to the challenge of ‘Self-Service Data Prep for Finance’</a:t>
            </a:r>
          </a:p>
        </p:txBody>
      </p:sp>
    </p:spTree>
    <p:extLst>
      <p:ext uri="{BB962C8B-B14F-4D97-AF65-F5344CB8AC3E}">
        <p14:creationId xmlns:p14="http://schemas.microsoft.com/office/powerpoint/2010/main" val="374888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92FCD-4627-1CF3-F341-500F52AA74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E30AA3-D3DC-B408-4BF8-3F424918ED8E}"/>
              </a:ext>
            </a:extLst>
          </p:cNvPr>
          <p:cNvSpPr>
            <a:spLocks noGrp="1"/>
          </p:cNvSpPr>
          <p:nvPr>
            <p:ph type="title"/>
          </p:nvPr>
        </p:nvSpPr>
        <p:spPr/>
        <p:txBody>
          <a:bodyPr>
            <a:noAutofit/>
          </a:bodyPr>
          <a:lstStyle/>
          <a:p>
            <a:r>
              <a:rPr lang="en-US" sz="4800" dirty="0"/>
              <a:t>Why Monarch (Business Value)</a:t>
            </a:r>
          </a:p>
        </p:txBody>
      </p:sp>
      <p:sp>
        <p:nvSpPr>
          <p:cNvPr id="3" name="Text Placeholder 2">
            <a:extLst>
              <a:ext uri="{FF2B5EF4-FFF2-40B4-BE49-F238E27FC236}">
                <a16:creationId xmlns:a16="http://schemas.microsoft.com/office/drawing/2014/main" id="{EF4E9CB5-88A3-1DEF-0097-E128C554F892}"/>
              </a:ext>
            </a:extLst>
          </p:cNvPr>
          <p:cNvSpPr txBox="1">
            <a:spLocks/>
          </p:cNvSpPr>
          <p:nvPr/>
        </p:nvSpPr>
        <p:spPr>
          <a:xfrm>
            <a:off x="701842" y="2838390"/>
            <a:ext cx="15780416" cy="6148158"/>
          </a:xfrm>
          <a:prstGeom prst="rect">
            <a:avLst/>
          </a:prstGeom>
        </p:spPr>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000" dirty="0">
                <a:solidFill>
                  <a:schemeClr val="tx2"/>
                </a:solidFill>
              </a:rPr>
              <a:t>“Our organization has one or multiple </a:t>
            </a:r>
            <a:r>
              <a:rPr lang="en-US" sz="2000" i="1" u="sng" dirty="0">
                <a:solidFill>
                  <a:schemeClr val="tx2"/>
                </a:solidFill>
              </a:rPr>
              <a:t>expensive technology systems, modern and legacy systems</a:t>
            </a:r>
            <a:r>
              <a:rPr lang="en-US" sz="2000" dirty="0">
                <a:solidFill>
                  <a:schemeClr val="tx2"/>
                </a:solidFill>
              </a:rPr>
              <a:t>, and those systems contain data that is critical for running business operations &amp; financial reporting. </a:t>
            </a:r>
          </a:p>
          <a:p>
            <a:pPr algn="l"/>
            <a:endParaRPr lang="en-US" sz="2000" dirty="0">
              <a:solidFill>
                <a:schemeClr val="tx2"/>
              </a:solidFill>
            </a:endParaRPr>
          </a:p>
          <a:p>
            <a:pPr algn="l"/>
            <a:r>
              <a:rPr lang="en-US" sz="2000" dirty="0">
                <a:solidFill>
                  <a:schemeClr val="tx2"/>
                </a:solidFill>
              </a:rPr>
              <a:t>However, the data within those systems are not easy to access or integrate with other systems because it is </a:t>
            </a:r>
            <a:r>
              <a:rPr lang="en-US" sz="2000" i="1" u="sng" dirty="0">
                <a:solidFill>
                  <a:schemeClr val="tx2"/>
                </a:solidFill>
              </a:rPr>
              <a:t>‘trapped’</a:t>
            </a:r>
            <a:r>
              <a:rPr lang="en-US" sz="2000" dirty="0">
                <a:solidFill>
                  <a:schemeClr val="tx2"/>
                </a:solidFill>
              </a:rPr>
              <a:t> in </a:t>
            </a:r>
            <a:r>
              <a:rPr lang="en-US" sz="2000" i="1" u="sng" dirty="0">
                <a:solidFill>
                  <a:schemeClr val="tx2"/>
                </a:solidFill>
              </a:rPr>
              <a:t>semi-structured reports</a:t>
            </a:r>
            <a:r>
              <a:rPr lang="en-US" sz="2000" dirty="0">
                <a:solidFill>
                  <a:schemeClr val="tx2"/>
                </a:solidFill>
              </a:rPr>
              <a:t>; text, pdf, excel reports. Furthermore, I often work with data from external third-party sources and I have little or no control over the formatting of that data provided.</a:t>
            </a:r>
          </a:p>
          <a:p>
            <a:pPr algn="l"/>
            <a:endParaRPr lang="en-US" sz="2000" dirty="0">
              <a:solidFill>
                <a:schemeClr val="tx2"/>
              </a:solidFill>
            </a:endParaRPr>
          </a:p>
          <a:p>
            <a:pPr algn="l"/>
            <a:r>
              <a:rPr lang="en-US" sz="2000" dirty="0">
                <a:solidFill>
                  <a:schemeClr val="tx2"/>
                </a:solidFill>
              </a:rPr>
              <a:t>As a result, I can spend an average of 2 hours of my day trying to </a:t>
            </a:r>
            <a:r>
              <a:rPr lang="en-US" sz="2000" i="1" u="sng" dirty="0">
                <a:solidFill>
                  <a:schemeClr val="tx2"/>
                </a:solidFill>
              </a:rPr>
              <a:t>prepare the data</a:t>
            </a:r>
            <a:r>
              <a:rPr lang="en-US" sz="2000" dirty="0">
                <a:solidFill>
                  <a:schemeClr val="tx2"/>
                </a:solidFill>
              </a:rPr>
              <a:t> (acquire/extract, clean, combine, transform, analyze, and export) manually, or relying on others to assist me. This can involve;</a:t>
            </a:r>
          </a:p>
          <a:p>
            <a:pPr marL="800100" lvl="1" indent="-342900">
              <a:buFont typeface="Arial" panose="020B0604020202020204" pitchFamily="34" charset="0"/>
              <a:buChar char="•"/>
            </a:pPr>
            <a:r>
              <a:rPr lang="en-US" sz="2000" dirty="0">
                <a:solidFill>
                  <a:schemeClr val="accent6"/>
                </a:solidFill>
              </a:rPr>
              <a:t>Copy &amp; Paste, Complex Excel Formulas, </a:t>
            </a:r>
            <a:r>
              <a:rPr lang="en-US" sz="2000">
                <a:solidFill>
                  <a:schemeClr val="accent6"/>
                </a:solidFill>
              </a:rPr>
              <a:t>Pivot Tables, &amp; </a:t>
            </a:r>
            <a:r>
              <a:rPr lang="en-US" sz="2000" dirty="0">
                <a:solidFill>
                  <a:schemeClr val="accent6"/>
                </a:solidFill>
              </a:rPr>
              <a:t>Macros</a:t>
            </a:r>
          </a:p>
          <a:p>
            <a:pPr marL="800100" lvl="1" indent="-342900">
              <a:buFont typeface="Arial" panose="020B0604020202020204" pitchFamily="34" charset="0"/>
              <a:buChar char="•"/>
            </a:pPr>
            <a:r>
              <a:rPr lang="en-US" sz="2000" dirty="0">
                <a:solidFill>
                  <a:schemeClr val="accent6"/>
                </a:solidFill>
              </a:rPr>
              <a:t>Custom/Complex Programming (</a:t>
            </a:r>
            <a:r>
              <a:rPr lang="en-US" sz="2000" dirty="0" err="1">
                <a:solidFill>
                  <a:schemeClr val="accent6"/>
                </a:solidFill>
              </a:rPr>
              <a:t>ie</a:t>
            </a:r>
            <a:r>
              <a:rPr lang="en-US" sz="2000" dirty="0">
                <a:solidFill>
                  <a:schemeClr val="accent6"/>
                </a:solidFill>
              </a:rPr>
              <a:t> python, visual basic, </a:t>
            </a:r>
            <a:r>
              <a:rPr lang="en-US" sz="2000" dirty="0" err="1">
                <a:solidFill>
                  <a:schemeClr val="accent6"/>
                </a:solidFill>
              </a:rPr>
              <a:t>etc</a:t>
            </a:r>
            <a:r>
              <a:rPr lang="en-US" sz="2000" dirty="0">
                <a:solidFill>
                  <a:schemeClr val="accent6"/>
                </a:solidFill>
              </a:rPr>
              <a:t>)</a:t>
            </a:r>
          </a:p>
          <a:p>
            <a:pPr marL="800100" lvl="1" indent="-342900">
              <a:buFont typeface="Arial" panose="020B0604020202020204" pitchFamily="34" charset="0"/>
              <a:buChar char="•"/>
            </a:pPr>
            <a:r>
              <a:rPr lang="en-US" sz="2000" dirty="0">
                <a:solidFill>
                  <a:schemeClr val="accent6"/>
                </a:solidFill>
              </a:rPr>
              <a:t>Outsourcing to IT / Ticket Requests to the Vendor</a:t>
            </a:r>
          </a:p>
          <a:p>
            <a:pPr algn="l"/>
            <a:endParaRPr lang="en-US" sz="2000" dirty="0">
              <a:solidFill>
                <a:schemeClr val="tx2"/>
              </a:solidFill>
            </a:endParaRPr>
          </a:p>
          <a:p>
            <a:pPr algn="l"/>
            <a:r>
              <a:rPr lang="en-US" sz="2000" dirty="0">
                <a:solidFill>
                  <a:schemeClr val="tx2"/>
                </a:solidFill>
              </a:rPr>
              <a:t>Because this is a self-service issue that many others may be facing, and because IT and the Vendor are swamped with a backlog of requests and their own initiatives, I am at their mercy, and my request could be at the bottom of their list. </a:t>
            </a:r>
          </a:p>
          <a:p>
            <a:pPr algn="l"/>
            <a:endParaRPr lang="en-US" sz="2000" dirty="0">
              <a:solidFill>
                <a:schemeClr val="tx2"/>
              </a:solidFill>
            </a:endParaRPr>
          </a:p>
          <a:p>
            <a:pPr algn="l"/>
            <a:r>
              <a:rPr lang="en-US" sz="2000" dirty="0">
                <a:solidFill>
                  <a:schemeClr val="tx2"/>
                </a:solidFill>
              </a:rPr>
              <a:t>Furthermore, if I cannot prepare this data in a timely manner, I will may not be able to perform my duties as efficiently and effectively as possible. This could have a severe impact on our business operations, financial reporting, adhering to compliance, and potentially our ability to stay in business.</a:t>
            </a:r>
          </a:p>
          <a:p>
            <a:pPr algn="l"/>
            <a:endParaRPr lang="en-US" sz="2000" dirty="0">
              <a:solidFill>
                <a:schemeClr val="tx2"/>
              </a:solidFill>
            </a:endParaRPr>
          </a:p>
          <a:p>
            <a:pPr algn="l"/>
            <a:r>
              <a:rPr lang="en-US" sz="2000" dirty="0">
                <a:solidFill>
                  <a:schemeClr val="tx2"/>
                </a:solidFill>
              </a:rPr>
              <a:t>If only there were a solution that could help meet my business needs…..”</a:t>
            </a:r>
          </a:p>
        </p:txBody>
      </p:sp>
      <p:sp>
        <p:nvSpPr>
          <p:cNvPr id="8" name="TextBox 7">
            <a:extLst>
              <a:ext uri="{FF2B5EF4-FFF2-40B4-BE49-F238E27FC236}">
                <a16:creationId xmlns:a16="http://schemas.microsoft.com/office/drawing/2014/main" id="{75D44987-A4CE-7428-60C0-8104EEB43E89}"/>
              </a:ext>
            </a:extLst>
          </p:cNvPr>
          <p:cNvSpPr txBox="1"/>
          <p:nvPr/>
        </p:nvSpPr>
        <p:spPr>
          <a:xfrm>
            <a:off x="759947" y="2095500"/>
            <a:ext cx="15722311" cy="4001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2000" dirty="0"/>
              <a:t>Monarch provides a cost-effective, self-service, scalable, and time saving solution to the challenge of ‘Self-Service Data Prep for Finance’</a:t>
            </a:r>
          </a:p>
        </p:txBody>
      </p:sp>
    </p:spTree>
    <p:extLst>
      <p:ext uri="{BB962C8B-B14F-4D97-AF65-F5344CB8AC3E}">
        <p14:creationId xmlns:p14="http://schemas.microsoft.com/office/powerpoint/2010/main" val="49725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6D364-E5CC-BF23-C008-D68C21A2F7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734C26-D31D-DD8C-2B2C-F72E8666E0CB}"/>
              </a:ext>
            </a:extLst>
          </p:cNvPr>
          <p:cNvSpPr>
            <a:spLocks noGrp="1"/>
          </p:cNvSpPr>
          <p:nvPr>
            <p:ph type="title"/>
          </p:nvPr>
        </p:nvSpPr>
        <p:spPr/>
        <p:txBody>
          <a:bodyPr>
            <a:normAutofit fontScale="90000"/>
          </a:bodyPr>
          <a:lstStyle/>
          <a:p>
            <a:r>
              <a:rPr lang="en-US" dirty="0"/>
              <a:t>Who Uses Monarch?</a:t>
            </a:r>
          </a:p>
        </p:txBody>
      </p:sp>
      <p:sp>
        <p:nvSpPr>
          <p:cNvPr id="3" name="Text Placeholder 2">
            <a:extLst>
              <a:ext uri="{FF2B5EF4-FFF2-40B4-BE49-F238E27FC236}">
                <a16:creationId xmlns:a16="http://schemas.microsoft.com/office/drawing/2014/main" id="{7971AE57-DD3E-0C87-2D33-B49E96782322}"/>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560186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9DDC5-0F76-C999-DB53-12B5236317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8A0C9A-A747-A745-9AA9-66DCA0570E1A}"/>
              </a:ext>
            </a:extLst>
          </p:cNvPr>
          <p:cNvSpPr>
            <a:spLocks noGrp="1"/>
          </p:cNvSpPr>
          <p:nvPr>
            <p:ph type="title"/>
          </p:nvPr>
        </p:nvSpPr>
        <p:spPr/>
        <p:txBody>
          <a:bodyPr>
            <a:noAutofit/>
          </a:bodyPr>
          <a:lstStyle/>
          <a:p>
            <a:r>
              <a:rPr lang="en-US" sz="5400" dirty="0"/>
              <a:t>Who Uses Monarch? – Organizations</a:t>
            </a:r>
          </a:p>
        </p:txBody>
      </p:sp>
      <p:sp>
        <p:nvSpPr>
          <p:cNvPr id="7" name="Text Placeholder 6">
            <a:extLst>
              <a:ext uri="{FF2B5EF4-FFF2-40B4-BE49-F238E27FC236}">
                <a16:creationId xmlns:a16="http://schemas.microsoft.com/office/drawing/2014/main" id="{C4CB7C4C-B59D-E925-BF45-9D2116A76BE6}"/>
              </a:ext>
            </a:extLst>
          </p:cNvPr>
          <p:cNvSpPr txBox="1">
            <a:spLocks/>
          </p:cNvSpPr>
          <p:nvPr/>
        </p:nvSpPr>
        <p:spPr>
          <a:xfrm>
            <a:off x="381000" y="2324100"/>
            <a:ext cx="10610062" cy="338071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100" b="0" kern="1200">
                <a:solidFill>
                  <a:srgbClr val="000000"/>
                </a:solidFill>
                <a:latin typeface="Fira Sans" panose="020B05030500000200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Fira Sans" panose="020B0503050000020004" pitchFamily="34" charset="0"/>
                <a:ea typeface="+mn-ea"/>
                <a:cs typeface="+mn-cs"/>
              </a:defRPr>
            </a:lvl2pPr>
            <a:lvl3pPr marL="1143000" indent="-228600" algn="l" defTabSz="914400" rtl="0" eaLnBrk="1" latinLnBrk="0" hangingPunct="1">
              <a:spcBef>
                <a:spcPct val="20000"/>
              </a:spcBef>
              <a:buFont typeface="Arial" pitchFamily="34" charset="0"/>
              <a:buChar char="•"/>
              <a:defRPr sz="21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000" b="1" dirty="0"/>
              <a:t>~70%: Financial Companies are the #1 User of Monarch</a:t>
            </a:r>
          </a:p>
          <a:p>
            <a:pPr marL="800100" lvl="1">
              <a:buFont typeface="Arial" panose="020B0604020202020204" pitchFamily="34" charset="0"/>
              <a:buChar char="•"/>
            </a:pPr>
            <a:r>
              <a:rPr lang="en-US" sz="2000" dirty="0"/>
              <a:t>10 of Top 10 US Banks</a:t>
            </a:r>
          </a:p>
          <a:p>
            <a:pPr marL="800100" lvl="1">
              <a:buFont typeface="Arial" panose="020B0604020202020204" pitchFamily="34" charset="0"/>
              <a:buChar char="•"/>
            </a:pPr>
            <a:r>
              <a:rPr lang="en-US" sz="2000" dirty="0"/>
              <a:t> 9 of Top 10 US Credit Unions</a:t>
            </a:r>
          </a:p>
          <a:p>
            <a:pPr marL="800100" lvl="1">
              <a:buFont typeface="Arial" panose="020B0604020202020204" pitchFamily="34" charset="0"/>
              <a:buChar char="•"/>
            </a:pPr>
            <a:r>
              <a:rPr lang="en-US" sz="2000" dirty="0"/>
              <a:t> 2 of Top 3 Core Banking Providers</a:t>
            </a:r>
          </a:p>
          <a:p>
            <a:pPr marL="285750" indent="-285750">
              <a:buFont typeface="Arial" panose="020B0604020202020204" pitchFamily="34" charset="0"/>
              <a:buChar char="•"/>
            </a:pPr>
            <a:r>
              <a:rPr lang="en-US" sz="2000" b="1" dirty="0"/>
              <a:t>~30%</a:t>
            </a:r>
            <a:r>
              <a:rPr lang="en-US" sz="2000" dirty="0"/>
              <a:t>: Within Non-Financial Companies (Finance Departments are #1 Users of Monarch)</a:t>
            </a:r>
          </a:p>
          <a:p>
            <a:pPr marL="800100" lvl="1">
              <a:buFont typeface="Arial" panose="020B0604020202020204" pitchFamily="34" charset="0"/>
              <a:buChar char="•"/>
            </a:pPr>
            <a:r>
              <a:rPr lang="en-US" sz="2000" dirty="0"/>
              <a:t>Manufacturing &amp; Distribution</a:t>
            </a:r>
          </a:p>
          <a:p>
            <a:pPr marL="800100" lvl="1">
              <a:buFont typeface="Arial" panose="020B0604020202020204" pitchFamily="34" charset="0"/>
              <a:buChar char="•"/>
            </a:pPr>
            <a:r>
              <a:rPr lang="en-US" sz="2000" dirty="0"/>
              <a:t>Healthcare Finance</a:t>
            </a:r>
          </a:p>
          <a:p>
            <a:pPr marL="800100" lvl="1">
              <a:buFont typeface="Arial" panose="020B0604020202020204" pitchFamily="34" charset="0"/>
              <a:buChar char="•"/>
            </a:pPr>
            <a:r>
              <a:rPr lang="en-US" sz="2000" dirty="0"/>
              <a:t>Public Sector (State, Local, Federal)</a:t>
            </a:r>
          </a:p>
        </p:txBody>
      </p:sp>
      <p:graphicFrame>
        <p:nvGraphicFramePr>
          <p:cNvPr id="3" name="Chart 2">
            <a:extLst>
              <a:ext uri="{FF2B5EF4-FFF2-40B4-BE49-F238E27FC236}">
                <a16:creationId xmlns:a16="http://schemas.microsoft.com/office/drawing/2014/main" id="{9EF32D7A-CAE7-65FF-4654-C2319899D451}"/>
              </a:ext>
            </a:extLst>
          </p:cNvPr>
          <p:cNvGraphicFramePr/>
          <p:nvPr/>
        </p:nvGraphicFramePr>
        <p:xfrm>
          <a:off x="10838662" y="2547622"/>
          <a:ext cx="7068338" cy="70154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55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0E8C2-18C9-E1FD-D845-28E403D3C0BD}"/>
              </a:ext>
            </a:extLst>
          </p:cNvPr>
          <p:cNvSpPr>
            <a:spLocks noGrp="1"/>
          </p:cNvSpPr>
          <p:nvPr>
            <p:ph type="title"/>
          </p:nvPr>
        </p:nvSpPr>
        <p:spPr/>
        <p:txBody>
          <a:bodyPr>
            <a:normAutofit fontScale="90000"/>
          </a:bodyPr>
          <a:lstStyle/>
          <a:p>
            <a:r>
              <a:rPr lang="en-US" dirty="0"/>
              <a:t>Agenda</a:t>
            </a:r>
          </a:p>
        </p:txBody>
      </p:sp>
      <p:sp>
        <p:nvSpPr>
          <p:cNvPr id="4" name="Text Placeholder 3">
            <a:extLst>
              <a:ext uri="{FF2B5EF4-FFF2-40B4-BE49-F238E27FC236}">
                <a16:creationId xmlns:a16="http://schemas.microsoft.com/office/drawing/2014/main" id="{FAF14B4C-D093-2DEA-47A9-CA1896F65BDB}"/>
              </a:ext>
            </a:extLst>
          </p:cNvPr>
          <p:cNvSpPr>
            <a:spLocks noGrp="1"/>
          </p:cNvSpPr>
          <p:nvPr>
            <p:ph type="body" sz="quarter" idx="14"/>
          </p:nvPr>
        </p:nvSpPr>
        <p:spPr>
          <a:xfrm>
            <a:off x="668294" y="2933700"/>
            <a:ext cx="10152106" cy="5181600"/>
          </a:xfrm>
        </p:spPr>
        <p:txBody>
          <a:bodyPr>
            <a:normAutofit fontScale="92500" lnSpcReduction="10000"/>
          </a:bodyPr>
          <a:lstStyle/>
          <a:p>
            <a:pPr marL="342900" indent="-342900">
              <a:buFont typeface="Arial" panose="020B0604020202020204" pitchFamily="34" charset="0"/>
              <a:buChar char="•"/>
            </a:pPr>
            <a:r>
              <a:rPr lang="en-US" sz="4100" dirty="0"/>
              <a:t>Chrysalis Consulting Group</a:t>
            </a:r>
          </a:p>
          <a:p>
            <a:pPr marL="342900" indent="-342900">
              <a:buFont typeface="Arial" panose="020B0604020202020204" pitchFamily="34" charset="0"/>
              <a:buChar char="•"/>
            </a:pPr>
            <a:r>
              <a:rPr lang="en-US" sz="4100" dirty="0"/>
              <a:t>Monarch Overview</a:t>
            </a:r>
          </a:p>
          <a:p>
            <a:pPr marL="1085850" lvl="1" indent="-342900">
              <a:buFont typeface="Arial" panose="020B0604020202020204" pitchFamily="34" charset="0"/>
              <a:buChar char="•"/>
            </a:pPr>
            <a:r>
              <a:rPr lang="en-US" sz="3300" dirty="0"/>
              <a:t>One Slide Summary</a:t>
            </a:r>
          </a:p>
          <a:p>
            <a:pPr marL="1085850" lvl="1" indent="-342900">
              <a:buFont typeface="Arial" panose="020B0604020202020204" pitchFamily="34" charset="0"/>
              <a:buChar char="•"/>
            </a:pPr>
            <a:r>
              <a:rPr lang="en-US" sz="3300" dirty="0"/>
              <a:t>Detailed Summary</a:t>
            </a:r>
          </a:p>
          <a:p>
            <a:pPr marL="1485900" lvl="2" indent="-342900"/>
            <a:r>
              <a:rPr lang="en-US" sz="3000" dirty="0"/>
              <a:t>What is Monarch</a:t>
            </a:r>
          </a:p>
          <a:p>
            <a:pPr marL="1485900" lvl="2" indent="-342900"/>
            <a:r>
              <a:rPr lang="en-US" sz="3000" dirty="0"/>
              <a:t>Why Monarch (Business Value)</a:t>
            </a:r>
          </a:p>
          <a:p>
            <a:pPr marL="1485900" lvl="2" indent="-342900"/>
            <a:r>
              <a:rPr lang="en-US" sz="3000" dirty="0"/>
              <a:t>Who Uses Monarch</a:t>
            </a:r>
          </a:p>
          <a:p>
            <a:pPr marL="1485900" lvl="2" indent="-342900"/>
            <a:r>
              <a:rPr lang="en-US" sz="3000" dirty="0"/>
              <a:t>Key Use Cases</a:t>
            </a:r>
          </a:p>
          <a:p>
            <a:pPr marL="1485900" lvl="2" indent="-342900"/>
            <a:r>
              <a:rPr lang="en-US" sz="3000" dirty="0"/>
              <a:t>Why it’s Different</a:t>
            </a:r>
          </a:p>
          <a:p>
            <a:pPr marL="1085850" lvl="1" indent="-342900">
              <a:buFont typeface="Arial" panose="020B0604020202020204" pitchFamily="34" charset="0"/>
              <a:buChar char="•"/>
            </a:pPr>
            <a:r>
              <a:rPr lang="en-US" sz="3300" dirty="0"/>
              <a:t>Recap with One Slide Summary</a:t>
            </a:r>
          </a:p>
          <a:p>
            <a:endParaRPr lang="en-US" sz="4000" dirty="0"/>
          </a:p>
        </p:txBody>
      </p:sp>
    </p:spTree>
    <p:extLst>
      <p:ext uri="{BB962C8B-B14F-4D97-AF65-F5344CB8AC3E}">
        <p14:creationId xmlns:p14="http://schemas.microsoft.com/office/powerpoint/2010/main" val="275917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792E3-7074-95E0-F558-E61B0D129729}"/>
              </a:ext>
            </a:extLst>
          </p:cNvPr>
          <p:cNvSpPr>
            <a:spLocks noGrp="1"/>
          </p:cNvSpPr>
          <p:nvPr>
            <p:ph type="title"/>
          </p:nvPr>
        </p:nvSpPr>
        <p:spPr>
          <a:xfrm>
            <a:off x="1066800" y="179905"/>
            <a:ext cx="16154400" cy="1143000"/>
          </a:xfrm>
        </p:spPr>
        <p:txBody>
          <a:bodyPr>
            <a:noAutofit/>
          </a:bodyPr>
          <a:lstStyle/>
          <a:p>
            <a:r>
              <a:rPr lang="en-US" sz="5400" dirty="0"/>
              <a:t>Who Uses Monarch? – Persona’s</a:t>
            </a:r>
          </a:p>
        </p:txBody>
      </p:sp>
      <p:graphicFrame>
        <p:nvGraphicFramePr>
          <p:cNvPr id="6" name="Table 5">
            <a:extLst>
              <a:ext uri="{FF2B5EF4-FFF2-40B4-BE49-F238E27FC236}">
                <a16:creationId xmlns:a16="http://schemas.microsoft.com/office/drawing/2014/main" id="{35EF975C-A05F-00EE-88F2-3C05E0F3E589}"/>
              </a:ext>
            </a:extLst>
          </p:cNvPr>
          <p:cNvGraphicFramePr>
            <a:graphicFrameLocks noGrp="1"/>
          </p:cNvGraphicFramePr>
          <p:nvPr>
            <p:extLst>
              <p:ext uri="{D42A27DB-BD31-4B8C-83A1-F6EECF244321}">
                <p14:modId xmlns:p14="http://schemas.microsoft.com/office/powerpoint/2010/main" val="1426147928"/>
              </p:ext>
            </p:extLst>
          </p:nvPr>
        </p:nvGraphicFramePr>
        <p:xfrm>
          <a:off x="942114" y="2317894"/>
          <a:ext cx="16431488" cy="6419478"/>
        </p:xfrm>
        <a:graphic>
          <a:graphicData uri="http://schemas.openxmlformats.org/drawingml/2006/table">
            <a:tbl>
              <a:tblPr firstRow="1" bandRow="1">
                <a:tableStyleId>{284E427A-3D55-4303-BF80-6455036E1DE7}</a:tableStyleId>
              </a:tblPr>
              <a:tblGrid>
                <a:gridCol w="1835368">
                  <a:extLst>
                    <a:ext uri="{9D8B030D-6E8A-4147-A177-3AD203B41FA5}">
                      <a16:colId xmlns:a16="http://schemas.microsoft.com/office/drawing/2014/main" val="312220837"/>
                    </a:ext>
                  </a:extLst>
                </a:gridCol>
                <a:gridCol w="3776256">
                  <a:extLst>
                    <a:ext uri="{9D8B030D-6E8A-4147-A177-3AD203B41FA5}">
                      <a16:colId xmlns:a16="http://schemas.microsoft.com/office/drawing/2014/main" val="1565928055"/>
                    </a:ext>
                  </a:extLst>
                </a:gridCol>
                <a:gridCol w="3972910">
                  <a:extLst>
                    <a:ext uri="{9D8B030D-6E8A-4147-A177-3AD203B41FA5}">
                      <a16:colId xmlns:a16="http://schemas.microsoft.com/office/drawing/2014/main" val="3082096771"/>
                    </a:ext>
                  </a:extLst>
                </a:gridCol>
                <a:gridCol w="3556702">
                  <a:extLst>
                    <a:ext uri="{9D8B030D-6E8A-4147-A177-3AD203B41FA5}">
                      <a16:colId xmlns:a16="http://schemas.microsoft.com/office/drawing/2014/main" val="2407936347"/>
                    </a:ext>
                  </a:extLst>
                </a:gridCol>
                <a:gridCol w="3290252">
                  <a:extLst>
                    <a:ext uri="{9D8B030D-6E8A-4147-A177-3AD203B41FA5}">
                      <a16:colId xmlns:a16="http://schemas.microsoft.com/office/drawing/2014/main" val="1821147881"/>
                    </a:ext>
                  </a:extLst>
                </a:gridCol>
              </a:tblGrid>
              <a:tr h="521598">
                <a:tc>
                  <a:txBody>
                    <a:bodyPr/>
                    <a:lstStyle/>
                    <a:p>
                      <a:r>
                        <a:rPr lang="en-US" sz="1800" dirty="0"/>
                        <a:t>Industries</a:t>
                      </a:r>
                    </a:p>
                  </a:txBody>
                  <a:tcPr marL="137160" marR="137160" marT="68580" marB="68580"/>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Financial Services</a:t>
                      </a:r>
                    </a:p>
                  </a:txBody>
                  <a:tcPr marL="137160" marR="137160" marT="68580" marB="68580"/>
                </a:tc>
                <a:tc>
                  <a:txBody>
                    <a:bodyPr/>
                    <a:lstStyle/>
                    <a:p>
                      <a:pPr algn="ctr"/>
                      <a:r>
                        <a:rPr lang="en-US" sz="1800" dirty="0"/>
                        <a:t>Healthcare</a:t>
                      </a:r>
                    </a:p>
                  </a:txBody>
                  <a:tcPr marL="137160" marR="137160" marT="68580" marB="68580"/>
                </a:tc>
                <a:tc>
                  <a:txBody>
                    <a:bodyPr/>
                    <a:lstStyle/>
                    <a:p>
                      <a:pPr algn="ctr"/>
                      <a:r>
                        <a:rPr lang="en-US" sz="1800" dirty="0"/>
                        <a:t>Manufacturing &amp; Distribution</a:t>
                      </a:r>
                    </a:p>
                  </a:txBody>
                  <a:tcPr marL="137160" marR="137160" marT="68580" marB="68580"/>
                </a:tc>
                <a:tc>
                  <a:txBody>
                    <a:bodyPr/>
                    <a:lstStyle/>
                    <a:p>
                      <a:pPr algn="ctr"/>
                      <a:r>
                        <a:rPr lang="en-US" sz="1800" dirty="0"/>
                        <a:t>Federal/State/Local</a:t>
                      </a:r>
                    </a:p>
                  </a:txBody>
                  <a:tcPr marL="137160" marR="137160" marT="68580" marB="68580"/>
                </a:tc>
                <a:extLst>
                  <a:ext uri="{0D108BD9-81ED-4DB2-BD59-A6C34878D82A}">
                    <a16:rowId xmlns:a16="http://schemas.microsoft.com/office/drawing/2014/main" val="2776328454"/>
                  </a:ext>
                </a:extLst>
              </a:tr>
              <a:tr h="2057400">
                <a:tc>
                  <a:txBody>
                    <a:bodyPr/>
                    <a:lstStyle/>
                    <a:p>
                      <a:r>
                        <a:rPr lang="en-US" sz="1800" dirty="0"/>
                        <a:t>Common Roles</a:t>
                      </a:r>
                    </a:p>
                  </a:txBody>
                  <a:tcPr marL="137160" marR="137160" marT="68580" marB="68580"/>
                </a:tc>
                <a:tc>
                  <a:txBody>
                    <a:bodyPr/>
                    <a:lstStyle/>
                    <a:p>
                      <a:pPr marL="285750" indent="-285750" algn="l">
                        <a:buFont typeface="Arial" panose="020B0604020202020204" pitchFamily="34" charset="0"/>
                        <a:buChar char="•"/>
                      </a:pPr>
                      <a:r>
                        <a:rPr lang="en-US" sz="1800" dirty="0"/>
                        <a:t>Controller</a:t>
                      </a:r>
                    </a:p>
                    <a:p>
                      <a:pPr marL="285750" indent="-285750" algn="l">
                        <a:buFont typeface="Arial" panose="020B0604020202020204" pitchFamily="34" charset="0"/>
                        <a:buChar char="•"/>
                      </a:pPr>
                      <a:r>
                        <a:rPr lang="en-US" sz="1800" dirty="0"/>
                        <a:t>Corporate Accountant</a:t>
                      </a:r>
                    </a:p>
                    <a:p>
                      <a:pPr marL="285750" indent="-285750" algn="l">
                        <a:buFont typeface="Arial" panose="020B0604020202020204" pitchFamily="34" charset="0"/>
                        <a:buChar char="•"/>
                      </a:pPr>
                      <a:r>
                        <a:rPr lang="en-US" sz="1800" dirty="0"/>
                        <a:t>AP Accountant</a:t>
                      </a:r>
                    </a:p>
                    <a:p>
                      <a:pPr marL="285750" indent="-285750" algn="l">
                        <a:buFont typeface="Arial" panose="020B0604020202020204" pitchFamily="34" charset="0"/>
                        <a:buChar char="•"/>
                      </a:pPr>
                      <a:r>
                        <a:rPr lang="en-US" sz="1800" dirty="0"/>
                        <a:t>AR Accountant</a:t>
                      </a:r>
                    </a:p>
                    <a:p>
                      <a:pPr marL="285750" indent="-285750" algn="l">
                        <a:buFont typeface="Arial" panose="020B0604020202020204" pitchFamily="34" charset="0"/>
                        <a:buChar char="•"/>
                      </a:pPr>
                      <a:r>
                        <a:rPr lang="en-US" sz="1800" dirty="0"/>
                        <a:t>Tax Accountant</a:t>
                      </a:r>
                    </a:p>
                    <a:p>
                      <a:pPr marL="285750" indent="-285750" algn="l">
                        <a:buFont typeface="Arial" panose="020B0604020202020204" pitchFamily="34" charset="0"/>
                        <a:buChar char="•"/>
                      </a:pPr>
                      <a:r>
                        <a:rPr lang="en-US" sz="1800" dirty="0"/>
                        <a:t>Payroll Analyst</a:t>
                      </a:r>
                    </a:p>
                    <a:p>
                      <a:pPr marL="285750" indent="-285750" algn="l">
                        <a:buFont typeface="Arial" panose="020B0604020202020204" pitchFamily="34" charset="0"/>
                        <a:buChar char="•"/>
                      </a:pPr>
                      <a:endParaRPr lang="en-US" sz="1800" dirty="0"/>
                    </a:p>
                  </a:txBody>
                  <a:tcPr marL="137160" marR="137160" marT="68580" marB="68580"/>
                </a:tc>
                <a:tc>
                  <a:txBody>
                    <a:bodyPr/>
                    <a:lstStyle/>
                    <a:p>
                      <a:pPr marL="285750" indent="-285750" algn="l">
                        <a:buFont typeface="Arial" panose="020B0604020202020204" pitchFamily="34" charset="0"/>
                        <a:buChar char="•"/>
                      </a:pPr>
                      <a:r>
                        <a:rPr lang="en-US" sz="1800" dirty="0"/>
                        <a:t>Controller</a:t>
                      </a:r>
                    </a:p>
                    <a:p>
                      <a:pPr marL="285750" indent="-285750" algn="l">
                        <a:buFont typeface="Arial" panose="020B0604020202020204" pitchFamily="34" charset="0"/>
                        <a:buChar char="•"/>
                      </a:pPr>
                      <a:r>
                        <a:rPr lang="en-US" sz="1800" dirty="0"/>
                        <a:t>Corporate Accountant</a:t>
                      </a:r>
                    </a:p>
                    <a:p>
                      <a:pPr marL="285750" indent="-285750" algn="l">
                        <a:buFont typeface="Arial" panose="020B0604020202020204" pitchFamily="34" charset="0"/>
                        <a:buChar char="•"/>
                      </a:pPr>
                      <a:r>
                        <a:rPr lang="en-US" sz="1800" dirty="0"/>
                        <a:t>AP Accountant</a:t>
                      </a:r>
                    </a:p>
                    <a:p>
                      <a:pPr marL="285750" indent="-285750" algn="l">
                        <a:buFont typeface="Arial" panose="020B0604020202020204" pitchFamily="34" charset="0"/>
                        <a:buChar char="•"/>
                      </a:pPr>
                      <a:r>
                        <a:rPr lang="en-US" sz="1800" dirty="0"/>
                        <a:t>AR Accountant</a:t>
                      </a:r>
                    </a:p>
                    <a:p>
                      <a:pPr marL="285750" indent="-285750" algn="l">
                        <a:buFont typeface="Arial" panose="020B0604020202020204" pitchFamily="34" charset="0"/>
                        <a:buChar char="•"/>
                      </a:pPr>
                      <a:r>
                        <a:rPr lang="en-US" sz="1800" dirty="0"/>
                        <a:t>Tax Accountant</a:t>
                      </a:r>
                    </a:p>
                    <a:p>
                      <a:pPr marL="285750" indent="-285750" algn="l">
                        <a:buFont typeface="Arial" panose="020B0604020202020204" pitchFamily="34" charset="0"/>
                        <a:buChar char="•"/>
                      </a:pPr>
                      <a:r>
                        <a:rPr lang="en-US" sz="1800" dirty="0"/>
                        <a:t>Payroll Analyst</a:t>
                      </a:r>
                    </a:p>
                  </a:txBody>
                  <a:tcPr marL="137160" marR="137160" marT="68580" marB="68580"/>
                </a:tc>
                <a:tc>
                  <a:txBody>
                    <a:bodyPr/>
                    <a:lstStyle/>
                    <a:p>
                      <a:pPr marL="285750" indent="-285750" algn="l">
                        <a:buFont typeface="Arial" panose="020B0604020202020204" pitchFamily="34" charset="0"/>
                        <a:buChar char="•"/>
                      </a:pPr>
                      <a:r>
                        <a:rPr lang="en-US" sz="1800" dirty="0"/>
                        <a:t>Controller</a:t>
                      </a:r>
                    </a:p>
                    <a:p>
                      <a:pPr marL="285750" indent="-285750" algn="l">
                        <a:buFont typeface="Arial" panose="020B0604020202020204" pitchFamily="34" charset="0"/>
                        <a:buChar char="•"/>
                      </a:pPr>
                      <a:r>
                        <a:rPr lang="en-US" sz="1800" dirty="0"/>
                        <a:t>Corporate Accountant</a:t>
                      </a:r>
                    </a:p>
                    <a:p>
                      <a:pPr marL="285750" indent="-285750" algn="l">
                        <a:buFont typeface="Arial" panose="020B0604020202020204" pitchFamily="34" charset="0"/>
                        <a:buChar char="•"/>
                      </a:pPr>
                      <a:r>
                        <a:rPr lang="en-US" sz="1800" dirty="0"/>
                        <a:t>AP Accountant</a:t>
                      </a:r>
                    </a:p>
                    <a:p>
                      <a:pPr marL="285750" indent="-285750" algn="l">
                        <a:buFont typeface="Arial" panose="020B0604020202020204" pitchFamily="34" charset="0"/>
                        <a:buChar char="•"/>
                      </a:pPr>
                      <a:r>
                        <a:rPr lang="en-US" sz="1800" dirty="0"/>
                        <a:t>AR Accountant</a:t>
                      </a:r>
                    </a:p>
                    <a:p>
                      <a:pPr marL="285750" indent="-285750" algn="l">
                        <a:buFont typeface="Arial" panose="020B0604020202020204" pitchFamily="34" charset="0"/>
                        <a:buChar char="•"/>
                      </a:pPr>
                      <a:r>
                        <a:rPr lang="en-US" sz="1800" dirty="0"/>
                        <a:t>Tax Accountant</a:t>
                      </a:r>
                    </a:p>
                    <a:p>
                      <a:pPr marL="285750" indent="-285750" algn="l">
                        <a:buFont typeface="Arial" panose="020B0604020202020204" pitchFamily="34" charset="0"/>
                        <a:buChar char="•"/>
                      </a:pPr>
                      <a:r>
                        <a:rPr lang="en-US" sz="1800" dirty="0"/>
                        <a:t>Payroll Analyst</a:t>
                      </a:r>
                    </a:p>
                  </a:txBody>
                  <a:tcPr marL="137160" marR="137160" marT="68580" marB="68580"/>
                </a:tc>
                <a:tc>
                  <a:txBody>
                    <a:bodyPr/>
                    <a:lstStyle/>
                    <a:p>
                      <a:pPr marL="285750" indent="-285750" algn="l">
                        <a:buFont typeface="Arial" panose="020B0604020202020204" pitchFamily="34" charset="0"/>
                        <a:buChar char="•"/>
                      </a:pPr>
                      <a:r>
                        <a:rPr lang="en-US" sz="1800" dirty="0"/>
                        <a:t>Controller</a:t>
                      </a:r>
                    </a:p>
                    <a:p>
                      <a:pPr marL="285750" indent="-285750" algn="l">
                        <a:buFont typeface="Arial" panose="020B0604020202020204" pitchFamily="34" charset="0"/>
                        <a:buChar char="•"/>
                      </a:pPr>
                      <a:r>
                        <a:rPr lang="en-US" sz="1800" dirty="0"/>
                        <a:t>Corporate Accountant</a:t>
                      </a:r>
                    </a:p>
                    <a:p>
                      <a:pPr marL="285750" indent="-285750" algn="l">
                        <a:buFont typeface="Arial" panose="020B0604020202020204" pitchFamily="34" charset="0"/>
                        <a:buChar char="•"/>
                      </a:pPr>
                      <a:r>
                        <a:rPr lang="en-US" sz="1800" dirty="0"/>
                        <a:t>AP Accountant</a:t>
                      </a:r>
                    </a:p>
                    <a:p>
                      <a:pPr marL="285750" indent="-285750" algn="l">
                        <a:buFont typeface="Arial" panose="020B0604020202020204" pitchFamily="34" charset="0"/>
                        <a:buChar char="•"/>
                      </a:pPr>
                      <a:r>
                        <a:rPr lang="en-US" sz="1800" dirty="0"/>
                        <a:t>AR Accountant</a:t>
                      </a:r>
                    </a:p>
                    <a:p>
                      <a:pPr marL="285750" indent="-285750" algn="l">
                        <a:buFont typeface="Arial" panose="020B0604020202020204" pitchFamily="34" charset="0"/>
                        <a:buChar char="•"/>
                      </a:pPr>
                      <a:r>
                        <a:rPr lang="en-US" sz="1800" dirty="0"/>
                        <a:t>Tax Accountant</a:t>
                      </a:r>
                    </a:p>
                    <a:p>
                      <a:pPr marL="285750" indent="-285750" algn="l">
                        <a:buFont typeface="Arial" panose="020B0604020202020204" pitchFamily="34" charset="0"/>
                        <a:buChar char="•"/>
                      </a:pPr>
                      <a:r>
                        <a:rPr lang="en-US" sz="1800" dirty="0"/>
                        <a:t>Payroll Analyst</a:t>
                      </a:r>
                    </a:p>
                    <a:p>
                      <a:pPr marL="171450" indent="-171450" algn="l">
                        <a:buFont typeface="Arial" panose="020B0604020202020204" pitchFamily="34" charset="0"/>
                        <a:buChar char="•"/>
                      </a:pPr>
                      <a:endParaRPr lang="en-US" sz="1800" dirty="0"/>
                    </a:p>
                  </a:txBody>
                  <a:tcPr marL="137160" marR="137160" marT="68580" marB="68580"/>
                </a:tc>
                <a:extLst>
                  <a:ext uri="{0D108BD9-81ED-4DB2-BD59-A6C34878D82A}">
                    <a16:rowId xmlns:a16="http://schemas.microsoft.com/office/drawing/2014/main" val="3184366302"/>
                  </a:ext>
                </a:extLst>
              </a:tr>
              <a:tr h="1783080">
                <a:tc>
                  <a:txBody>
                    <a:bodyPr/>
                    <a:lstStyle/>
                    <a:p>
                      <a:r>
                        <a:rPr lang="en-US" sz="1800" dirty="0"/>
                        <a:t>Niches Roles</a:t>
                      </a:r>
                    </a:p>
                  </a:txBody>
                  <a:tcPr marL="137160" marR="137160" marT="68580" marB="68580"/>
                </a:tc>
                <a:tc>
                  <a:txBody>
                    <a:bodyPr/>
                    <a:lstStyle/>
                    <a:p>
                      <a:pPr marL="285750" indent="-285750" algn="l">
                        <a:buFont typeface="Arial" panose="020B0604020202020204" pitchFamily="34" charset="0"/>
                        <a:buChar char="•"/>
                      </a:pPr>
                      <a:r>
                        <a:rPr lang="en-US" sz="1800" dirty="0"/>
                        <a:t>Deposit Operations</a:t>
                      </a:r>
                    </a:p>
                    <a:p>
                      <a:pPr marL="285750" marR="0" lvl="0" indent="-2857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Loan Operations</a:t>
                      </a:r>
                    </a:p>
                    <a:p>
                      <a:pPr marL="285750" indent="-285750" algn="l">
                        <a:buFont typeface="Arial" panose="020B0604020202020204" pitchFamily="34" charset="0"/>
                        <a:buChar char="•"/>
                      </a:pPr>
                      <a:r>
                        <a:rPr lang="en-US" sz="1800" dirty="0"/>
                        <a:t>Escrow Administration</a:t>
                      </a:r>
                    </a:p>
                    <a:p>
                      <a:pPr marL="285750" indent="-285750" algn="l">
                        <a:buFont typeface="Arial" panose="020B0604020202020204" pitchFamily="34" charset="0"/>
                        <a:buChar char="•"/>
                      </a:pPr>
                      <a:r>
                        <a:rPr lang="en-US" sz="1800" dirty="0"/>
                        <a:t>Investor Reporting</a:t>
                      </a:r>
                    </a:p>
                    <a:p>
                      <a:pPr marL="285750" indent="-285750" algn="l">
                        <a:buFont typeface="Arial" panose="020B0604020202020204" pitchFamily="34" charset="0"/>
                        <a:buChar char="•"/>
                      </a:pPr>
                      <a:r>
                        <a:rPr lang="en-US" sz="1800" dirty="0"/>
                        <a:t>Compliance Analyst</a:t>
                      </a:r>
                    </a:p>
                    <a:p>
                      <a:pPr marL="285750" indent="-285750" algn="l">
                        <a:buFont typeface="Arial" panose="020B0604020202020204" pitchFamily="34" charset="0"/>
                        <a:buChar char="•"/>
                      </a:pPr>
                      <a:r>
                        <a:rPr lang="en-US" sz="1800" dirty="0"/>
                        <a:t>Audit</a:t>
                      </a:r>
                    </a:p>
                  </a:txBody>
                  <a:tcPr marL="137160" marR="137160" marT="68580" marB="68580"/>
                </a:tc>
                <a:tc>
                  <a:txBody>
                    <a:bodyPr/>
                    <a:lstStyle/>
                    <a:p>
                      <a:pPr marL="285750" indent="-285750" algn="l">
                        <a:buFont typeface="Arial" panose="020B0604020202020204" pitchFamily="34" charset="0"/>
                        <a:buChar char="•"/>
                      </a:pPr>
                      <a:r>
                        <a:rPr lang="en-US" sz="1800" dirty="0"/>
                        <a:t>Director Revenue Cycle</a:t>
                      </a:r>
                    </a:p>
                    <a:p>
                      <a:pPr marL="285750" indent="-285750" algn="l">
                        <a:buFont typeface="Arial" panose="020B0604020202020204" pitchFamily="34" charset="0"/>
                        <a:buChar char="•"/>
                      </a:pPr>
                      <a:r>
                        <a:rPr lang="en-US" sz="1800" dirty="0"/>
                        <a:t>Revenue Integrity Analyst</a:t>
                      </a:r>
                    </a:p>
                    <a:p>
                      <a:pPr marL="285750" indent="-285750" algn="l">
                        <a:buFont typeface="Arial" panose="020B0604020202020204" pitchFamily="34" charset="0"/>
                        <a:buChar char="•"/>
                      </a:pPr>
                      <a:r>
                        <a:rPr lang="en-US" sz="1800" dirty="0"/>
                        <a:t>Charge Master Coordinator</a:t>
                      </a:r>
                    </a:p>
                    <a:p>
                      <a:pPr marL="285750" indent="-285750" algn="l">
                        <a:buFont typeface="Arial" panose="020B0604020202020204" pitchFamily="34" charset="0"/>
                        <a:buChar char="•"/>
                      </a:pPr>
                      <a:r>
                        <a:rPr lang="en-US" sz="1800" dirty="0"/>
                        <a:t>Clinical Informatics Manager</a:t>
                      </a:r>
                    </a:p>
                    <a:p>
                      <a:pPr marL="285750" indent="-285750" algn="l">
                        <a:buFont typeface="Arial" panose="020B0604020202020204" pitchFamily="34" charset="0"/>
                        <a:buChar char="•"/>
                      </a:pPr>
                      <a:r>
                        <a:rPr lang="en-US" sz="1800" dirty="0"/>
                        <a:t>Pharmacy Analyst</a:t>
                      </a:r>
                    </a:p>
                    <a:p>
                      <a:pPr marL="285750" indent="-285750" algn="l">
                        <a:buFont typeface="Arial" panose="020B0604020202020204" pitchFamily="34" charset="0"/>
                        <a:buChar char="•"/>
                      </a:pPr>
                      <a:r>
                        <a:rPr lang="en-US" sz="1800" dirty="0"/>
                        <a:t>Decision Support</a:t>
                      </a:r>
                    </a:p>
                  </a:txBody>
                  <a:tcPr marL="137160" marR="137160" marT="68580" marB="68580"/>
                </a:tc>
                <a:tc>
                  <a:txBody>
                    <a:bodyPr/>
                    <a:lstStyle/>
                    <a:p>
                      <a:pPr marL="285750" indent="-285750" algn="l">
                        <a:buFont typeface="Arial" panose="020B0604020202020204" pitchFamily="34" charset="0"/>
                        <a:buChar char="•"/>
                      </a:pPr>
                      <a:r>
                        <a:rPr lang="en-US" sz="1800" dirty="0"/>
                        <a:t>Inventory Accountant</a:t>
                      </a:r>
                    </a:p>
                    <a:p>
                      <a:pPr marL="285750" indent="-285750" algn="l">
                        <a:buFont typeface="Arial" panose="020B0604020202020204" pitchFamily="34" charset="0"/>
                        <a:buChar char="•"/>
                      </a:pPr>
                      <a:r>
                        <a:rPr lang="en-US" sz="1800" dirty="0"/>
                        <a:t>Supply Chain Analyst</a:t>
                      </a:r>
                    </a:p>
                    <a:p>
                      <a:pPr marL="285750" indent="-285750" algn="l">
                        <a:buFont typeface="Arial" panose="020B0604020202020204" pitchFamily="34" charset="0"/>
                        <a:buChar char="•"/>
                      </a:pPr>
                      <a:r>
                        <a:rPr lang="en-US" sz="1800" dirty="0"/>
                        <a:t>Trade Deductions Analyst</a:t>
                      </a:r>
                    </a:p>
                    <a:p>
                      <a:pPr marL="0" indent="0" algn="l">
                        <a:buFont typeface="Arial" panose="020B0604020202020204" pitchFamily="34" charset="0"/>
                        <a:buNone/>
                      </a:pPr>
                      <a:endParaRPr lang="en-US" sz="1800" dirty="0"/>
                    </a:p>
                  </a:txBody>
                  <a:tcPr marL="137160" marR="137160" marT="68580" marB="68580"/>
                </a:tc>
                <a:tc>
                  <a:txBody>
                    <a:bodyPr/>
                    <a:lstStyle/>
                    <a:p>
                      <a:pPr marL="171450" indent="-171450" algn="l">
                        <a:buFont typeface="Arial" panose="020B0604020202020204" pitchFamily="34" charset="0"/>
                        <a:buChar char="•"/>
                      </a:pPr>
                      <a:r>
                        <a:rPr lang="en-US" sz="1800" dirty="0"/>
                        <a:t>Cyber Security</a:t>
                      </a:r>
                    </a:p>
                  </a:txBody>
                  <a:tcPr marL="137160" marR="137160" marT="68580" marB="68580"/>
                </a:tc>
                <a:extLst>
                  <a:ext uri="{0D108BD9-81ED-4DB2-BD59-A6C34878D82A}">
                    <a16:rowId xmlns:a16="http://schemas.microsoft.com/office/drawing/2014/main" val="2603749389"/>
                  </a:ext>
                </a:extLst>
              </a:tr>
              <a:tr h="2057400">
                <a:tc>
                  <a:txBody>
                    <a:bodyPr/>
                    <a:lstStyle/>
                    <a:p>
                      <a:r>
                        <a:rPr lang="en-US" sz="1800" dirty="0"/>
                        <a:t>Supported By</a:t>
                      </a:r>
                    </a:p>
                    <a:p>
                      <a:pPr algn="ctr"/>
                      <a:r>
                        <a:rPr lang="en-US" sz="1800" dirty="0"/>
                        <a:t>IT</a:t>
                      </a:r>
                    </a:p>
                  </a:txBody>
                  <a:tcPr marL="137160" marR="137160" marT="68580" marB="68580"/>
                </a:tc>
                <a:tc gridSpan="4">
                  <a:txBody>
                    <a:bodyPr/>
                    <a:lstStyle/>
                    <a:p>
                      <a:pPr marL="171450" indent="-171450" algn="ctr">
                        <a:buFont typeface="Arial" panose="020B0604020202020204" pitchFamily="34" charset="0"/>
                        <a:buChar char="•"/>
                      </a:pPr>
                      <a:r>
                        <a:rPr lang="en-US" sz="1800" dirty="0"/>
                        <a:t>Director IT Operations</a:t>
                      </a:r>
                    </a:p>
                    <a:p>
                      <a:pPr marL="171450" indent="-171450" algn="ctr">
                        <a:buFont typeface="Arial" panose="020B0604020202020204" pitchFamily="34" charset="0"/>
                        <a:buChar char="•"/>
                      </a:pPr>
                      <a:r>
                        <a:rPr lang="en-US" sz="1800" dirty="0"/>
                        <a:t>IT Operations Analyst</a:t>
                      </a:r>
                    </a:p>
                    <a:p>
                      <a:pPr marL="171450" indent="-171450" algn="ctr">
                        <a:buFont typeface="Arial" panose="020B0604020202020204" pitchFamily="34" charset="0"/>
                        <a:buChar char="•"/>
                      </a:pPr>
                      <a:r>
                        <a:rPr lang="en-US" sz="1800" dirty="0"/>
                        <a:t>Project Manager</a:t>
                      </a:r>
                    </a:p>
                    <a:p>
                      <a:pPr marL="171450" indent="-171450" algn="ctr">
                        <a:buFont typeface="Arial" panose="020B0604020202020204" pitchFamily="34" charset="0"/>
                        <a:buChar char="•"/>
                      </a:pPr>
                      <a:r>
                        <a:rPr lang="en-US" sz="1800" dirty="0"/>
                        <a:t>Business Analyst</a:t>
                      </a:r>
                    </a:p>
                    <a:p>
                      <a:pPr marL="171450" indent="-171450" algn="ctr">
                        <a:buFont typeface="Arial" panose="020B0604020202020204" pitchFamily="34" charset="0"/>
                        <a:buChar char="•"/>
                      </a:pPr>
                      <a:r>
                        <a:rPr lang="en-US" sz="1800" dirty="0"/>
                        <a:t>System Analyst</a:t>
                      </a:r>
                    </a:p>
                    <a:p>
                      <a:pPr marL="171450" indent="-171450" algn="ctr">
                        <a:buFont typeface="Arial" panose="020B0604020202020204" pitchFamily="34" charset="0"/>
                        <a:buChar char="•"/>
                      </a:pPr>
                      <a:r>
                        <a:rPr lang="en-US" sz="1800" dirty="0"/>
                        <a:t>Data Engineer</a:t>
                      </a:r>
                    </a:p>
                    <a:p>
                      <a:pPr marL="171450" indent="-171450" algn="ctr">
                        <a:buFont typeface="Arial" panose="020B0604020202020204" pitchFamily="34" charset="0"/>
                        <a:buChar char="•"/>
                      </a:pPr>
                      <a:endParaRPr lang="en-US" sz="1800" dirty="0"/>
                    </a:p>
                  </a:txBody>
                  <a:tcPr marL="137160" marR="137160" marT="68580" marB="68580"/>
                </a:tc>
                <a:tc hMerge="1">
                  <a:txBody>
                    <a:bodyPr/>
                    <a:lstStyle/>
                    <a:p>
                      <a:pPr marL="171450" indent="-171450" algn="l">
                        <a:buFont typeface="Arial" panose="020B0604020202020204" pitchFamily="34" charset="0"/>
                        <a:buChar char="•"/>
                      </a:pPr>
                      <a:endParaRPr lang="en-US" sz="900" dirty="0"/>
                    </a:p>
                  </a:txBody>
                  <a:tcPr marL="68580" marR="68580" marT="34290" marB="34290"/>
                </a:tc>
                <a:tc hMerge="1">
                  <a:txBody>
                    <a:bodyPr/>
                    <a:lstStyle/>
                    <a:p>
                      <a:pPr marL="171450" indent="-171450" algn="l">
                        <a:buFont typeface="Arial" panose="020B0604020202020204" pitchFamily="34" charset="0"/>
                        <a:buChar char="•"/>
                      </a:pPr>
                      <a:endParaRPr lang="en-US" sz="900" dirty="0"/>
                    </a:p>
                  </a:txBody>
                  <a:tcPr marL="68580" marR="68580" marT="34290" marB="34290"/>
                </a:tc>
                <a:tc hMerge="1">
                  <a:txBody>
                    <a:bodyPr/>
                    <a:lstStyle/>
                    <a:p>
                      <a:pPr marL="171450" indent="-171450" algn="l">
                        <a:buFont typeface="Arial" panose="020B0604020202020204" pitchFamily="34" charset="0"/>
                        <a:buChar char="•"/>
                      </a:pPr>
                      <a:endParaRPr lang="en-US" sz="900" dirty="0"/>
                    </a:p>
                  </a:txBody>
                  <a:tcPr marL="68580" marR="68580" marT="34290" marB="34290"/>
                </a:tc>
                <a:extLst>
                  <a:ext uri="{0D108BD9-81ED-4DB2-BD59-A6C34878D82A}">
                    <a16:rowId xmlns:a16="http://schemas.microsoft.com/office/drawing/2014/main" val="3033681434"/>
                  </a:ext>
                </a:extLst>
              </a:tr>
            </a:tbl>
          </a:graphicData>
        </a:graphic>
      </p:graphicFrame>
      <p:sp>
        <p:nvSpPr>
          <p:cNvPr id="3" name="Content Placeholder 5">
            <a:extLst>
              <a:ext uri="{FF2B5EF4-FFF2-40B4-BE49-F238E27FC236}">
                <a16:creationId xmlns:a16="http://schemas.microsoft.com/office/drawing/2014/main" id="{D7C6CE2C-9B0C-C863-048B-C0270C395AE3}"/>
              </a:ext>
            </a:extLst>
          </p:cNvPr>
          <p:cNvSpPr txBox="1">
            <a:spLocks/>
          </p:cNvSpPr>
          <p:nvPr/>
        </p:nvSpPr>
        <p:spPr>
          <a:xfrm>
            <a:off x="942114" y="1549628"/>
            <a:ext cx="11899900" cy="469928"/>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a:t>“Monarch is </a:t>
            </a:r>
            <a:r>
              <a:rPr lang="en-GB" sz="2400" i="1" u="sng" dirty="0"/>
              <a:t>primarily</a:t>
            </a:r>
            <a:r>
              <a:rPr lang="en-GB" sz="2400" dirty="0"/>
              <a:t> a Finance product” – Gareth Horton, VP – Product Management</a:t>
            </a:r>
          </a:p>
          <a:p>
            <a:endParaRPr lang="en-US" sz="2400" dirty="0"/>
          </a:p>
        </p:txBody>
      </p:sp>
    </p:spTree>
    <p:extLst>
      <p:ext uri="{BB962C8B-B14F-4D97-AF65-F5344CB8AC3E}">
        <p14:creationId xmlns:p14="http://schemas.microsoft.com/office/powerpoint/2010/main" val="870109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BAE41-4318-486A-366D-D0802E8F21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334C6F-F3EF-F3F4-594C-2EFFC5ACBA7B}"/>
              </a:ext>
            </a:extLst>
          </p:cNvPr>
          <p:cNvSpPr>
            <a:spLocks noGrp="1"/>
          </p:cNvSpPr>
          <p:nvPr>
            <p:ph type="title"/>
          </p:nvPr>
        </p:nvSpPr>
        <p:spPr/>
        <p:txBody>
          <a:bodyPr>
            <a:normAutofit/>
          </a:bodyPr>
          <a:lstStyle/>
          <a:p>
            <a:r>
              <a:rPr lang="en-US" dirty="0"/>
              <a:t>Key Use Cases</a:t>
            </a:r>
          </a:p>
        </p:txBody>
      </p:sp>
      <p:sp>
        <p:nvSpPr>
          <p:cNvPr id="3" name="Text Placeholder 2">
            <a:extLst>
              <a:ext uri="{FF2B5EF4-FFF2-40B4-BE49-F238E27FC236}">
                <a16:creationId xmlns:a16="http://schemas.microsoft.com/office/drawing/2014/main" id="{72F79453-3A56-661C-7849-6311CDC025AB}"/>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3895037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DB1ED3-CA7A-013F-5ABE-32DC392951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727593-6EEA-F01B-52F6-AE6DE64440F8}"/>
              </a:ext>
            </a:extLst>
          </p:cNvPr>
          <p:cNvSpPr>
            <a:spLocks noGrp="1"/>
          </p:cNvSpPr>
          <p:nvPr>
            <p:ph type="title"/>
          </p:nvPr>
        </p:nvSpPr>
        <p:spPr/>
        <p:txBody>
          <a:bodyPr>
            <a:normAutofit fontScale="90000"/>
          </a:bodyPr>
          <a:lstStyle/>
          <a:p>
            <a:pPr algn="ctr"/>
            <a:r>
              <a:rPr lang="en-US" dirty="0"/>
              <a:t>Types of Use Cases</a:t>
            </a:r>
          </a:p>
        </p:txBody>
      </p:sp>
      <p:cxnSp>
        <p:nvCxnSpPr>
          <p:cNvPr id="3" name="Straight Connector 2">
            <a:extLst>
              <a:ext uri="{FF2B5EF4-FFF2-40B4-BE49-F238E27FC236}">
                <a16:creationId xmlns:a16="http://schemas.microsoft.com/office/drawing/2014/main" id="{12AEE7AB-33F8-F8BD-D74E-A498C4D4DA44}"/>
              </a:ext>
            </a:extLst>
          </p:cNvPr>
          <p:cNvCxnSpPr/>
          <p:nvPr/>
        </p:nvCxnSpPr>
        <p:spPr>
          <a:xfrm>
            <a:off x="9144000" y="2324100"/>
            <a:ext cx="0" cy="7351776"/>
          </a:xfrm>
          <a:prstGeom prst="line">
            <a:avLst/>
          </a:prstGeom>
        </p:spPr>
        <p:style>
          <a:lnRef idx="1">
            <a:schemeClr val="accent5"/>
          </a:lnRef>
          <a:fillRef idx="0">
            <a:schemeClr val="accent5"/>
          </a:fillRef>
          <a:effectRef idx="0">
            <a:schemeClr val="accent5"/>
          </a:effectRef>
          <a:fontRef idx="minor">
            <a:schemeClr val="tx1"/>
          </a:fontRef>
        </p:style>
      </p:cxnSp>
      <p:sp>
        <p:nvSpPr>
          <p:cNvPr id="8" name="TextBox 7">
            <a:extLst>
              <a:ext uri="{FF2B5EF4-FFF2-40B4-BE49-F238E27FC236}">
                <a16:creationId xmlns:a16="http://schemas.microsoft.com/office/drawing/2014/main" id="{E5278D4E-B061-1E99-F7D9-25A5A58C5711}"/>
              </a:ext>
            </a:extLst>
          </p:cNvPr>
          <p:cNvSpPr txBox="1"/>
          <p:nvPr/>
        </p:nvSpPr>
        <p:spPr>
          <a:xfrm>
            <a:off x="1371600" y="3467100"/>
            <a:ext cx="6553197" cy="2554545"/>
          </a:xfrm>
          <a:prstGeom prst="rect">
            <a:avLst/>
          </a:prstGeom>
          <a:noFill/>
        </p:spPr>
        <p:txBody>
          <a:bodyPr wrap="square" rtlCol="0">
            <a:spAutoFit/>
          </a:bodyPr>
          <a:lstStyle/>
          <a:p>
            <a:pPr algn="ctr"/>
            <a:r>
              <a:rPr lang="en-US" sz="3200" b="1" dirty="0"/>
              <a:t>3 Business Use cases</a:t>
            </a:r>
          </a:p>
          <a:p>
            <a:endParaRPr lang="en-US" sz="3200" dirty="0"/>
          </a:p>
          <a:p>
            <a:pPr marL="342900" indent="-342900">
              <a:buAutoNum type="arabicPeriod"/>
            </a:pPr>
            <a:r>
              <a:rPr lang="en-US" sz="3200" dirty="0"/>
              <a:t>Reconciliations &amp; Operations</a:t>
            </a:r>
          </a:p>
          <a:p>
            <a:pPr marL="342900" indent="-342900">
              <a:buAutoNum type="arabicPeriod"/>
            </a:pPr>
            <a:r>
              <a:rPr lang="en-US" sz="3200" dirty="0"/>
              <a:t>Reporting &amp; Analysis</a:t>
            </a:r>
          </a:p>
          <a:p>
            <a:pPr marL="342900" indent="-342900">
              <a:buAutoNum type="arabicPeriod"/>
            </a:pPr>
            <a:r>
              <a:rPr lang="en-US" sz="3200" dirty="0"/>
              <a:t>Risk, Regulatory, Compliance</a:t>
            </a:r>
          </a:p>
        </p:txBody>
      </p:sp>
      <p:sp>
        <p:nvSpPr>
          <p:cNvPr id="9" name="TextBox 8">
            <a:extLst>
              <a:ext uri="{FF2B5EF4-FFF2-40B4-BE49-F238E27FC236}">
                <a16:creationId xmlns:a16="http://schemas.microsoft.com/office/drawing/2014/main" id="{D74CF89E-C20E-856B-6469-54365D7FE36D}"/>
              </a:ext>
            </a:extLst>
          </p:cNvPr>
          <p:cNvSpPr txBox="1"/>
          <p:nvPr/>
        </p:nvSpPr>
        <p:spPr>
          <a:xfrm>
            <a:off x="9601200" y="3467100"/>
            <a:ext cx="8077200" cy="2554545"/>
          </a:xfrm>
          <a:prstGeom prst="rect">
            <a:avLst/>
          </a:prstGeom>
          <a:noFill/>
        </p:spPr>
        <p:txBody>
          <a:bodyPr wrap="square" rtlCol="0">
            <a:spAutoFit/>
          </a:bodyPr>
          <a:lstStyle/>
          <a:p>
            <a:pPr algn="ctr"/>
            <a:r>
              <a:rPr lang="en-US" sz="3200" b="1" dirty="0"/>
              <a:t>3 Data Use cases</a:t>
            </a:r>
          </a:p>
          <a:p>
            <a:endParaRPr lang="en-US" sz="3200" dirty="0"/>
          </a:p>
          <a:p>
            <a:pPr marL="342900" indent="-342900">
              <a:buAutoNum type="arabicPeriod"/>
            </a:pPr>
            <a:r>
              <a:rPr lang="en-US" sz="3200" dirty="0"/>
              <a:t>Data Extraction</a:t>
            </a:r>
          </a:p>
          <a:p>
            <a:pPr marL="342900" indent="-342900">
              <a:buAutoNum type="arabicPeriod"/>
            </a:pPr>
            <a:r>
              <a:rPr lang="en-US" sz="3200" dirty="0"/>
              <a:t>Data Preparation</a:t>
            </a:r>
          </a:p>
          <a:p>
            <a:pPr marL="342900" indent="-342900">
              <a:buAutoNum type="arabicPeriod"/>
            </a:pPr>
            <a:r>
              <a:rPr lang="en-US" sz="3200" dirty="0"/>
              <a:t>Data Integration/Data Engineering (ETL)</a:t>
            </a:r>
          </a:p>
        </p:txBody>
      </p:sp>
    </p:spTree>
    <p:extLst>
      <p:ext uri="{BB962C8B-B14F-4D97-AF65-F5344CB8AC3E}">
        <p14:creationId xmlns:p14="http://schemas.microsoft.com/office/powerpoint/2010/main" val="3872066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9C267-AD94-7CAB-5069-7262D17594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A943A5-5F27-64BE-B8AE-D8C6D27F148D}"/>
              </a:ext>
            </a:extLst>
          </p:cNvPr>
          <p:cNvSpPr>
            <a:spLocks noGrp="1"/>
          </p:cNvSpPr>
          <p:nvPr>
            <p:ph type="title"/>
          </p:nvPr>
        </p:nvSpPr>
        <p:spPr/>
        <p:txBody>
          <a:bodyPr>
            <a:normAutofit fontScale="90000"/>
          </a:bodyPr>
          <a:lstStyle/>
          <a:p>
            <a:pPr algn="ctr"/>
            <a:r>
              <a:rPr lang="en-US" dirty="0"/>
              <a:t>3 Types of Business Use Cases</a:t>
            </a:r>
          </a:p>
        </p:txBody>
      </p:sp>
      <p:cxnSp>
        <p:nvCxnSpPr>
          <p:cNvPr id="4" name="Straight Connector 3">
            <a:extLst>
              <a:ext uri="{FF2B5EF4-FFF2-40B4-BE49-F238E27FC236}">
                <a16:creationId xmlns:a16="http://schemas.microsoft.com/office/drawing/2014/main" id="{7DF8B5B4-2EE7-D28F-8A05-D6515D120898}"/>
              </a:ext>
            </a:extLst>
          </p:cNvPr>
          <p:cNvCxnSpPr/>
          <p:nvPr/>
        </p:nvCxnSpPr>
        <p:spPr>
          <a:xfrm>
            <a:off x="5500116" y="2318003"/>
            <a:ext cx="0" cy="7351776"/>
          </a:xfrm>
          <a:prstGeom prst="line">
            <a:avLst/>
          </a:prstGeom>
        </p:spPr>
        <p:style>
          <a:lnRef idx="1">
            <a:schemeClr val="accent5"/>
          </a:lnRef>
          <a:fillRef idx="0">
            <a:schemeClr val="accent5"/>
          </a:fillRef>
          <a:effectRef idx="0">
            <a:schemeClr val="accent5"/>
          </a:effectRef>
          <a:fontRef idx="minor">
            <a:schemeClr val="tx1"/>
          </a:fontRef>
        </p:style>
      </p:cxnSp>
      <p:sp>
        <p:nvSpPr>
          <p:cNvPr id="5" name="TextBox 4">
            <a:extLst>
              <a:ext uri="{FF2B5EF4-FFF2-40B4-BE49-F238E27FC236}">
                <a16:creationId xmlns:a16="http://schemas.microsoft.com/office/drawing/2014/main" id="{436447B5-63C7-9AED-3CD5-9E9A74A2D770}"/>
              </a:ext>
            </a:extLst>
          </p:cNvPr>
          <p:cNvSpPr txBox="1"/>
          <p:nvPr/>
        </p:nvSpPr>
        <p:spPr>
          <a:xfrm>
            <a:off x="457200" y="1871307"/>
            <a:ext cx="4718304" cy="507831"/>
          </a:xfrm>
          <a:prstGeom prst="rect">
            <a:avLst/>
          </a:prstGeom>
          <a:noFill/>
        </p:spPr>
        <p:txBody>
          <a:bodyPr wrap="square" rtlCol="0">
            <a:spAutoFit/>
          </a:bodyPr>
          <a:lstStyle/>
          <a:p>
            <a:r>
              <a:rPr lang="en-US" sz="2700" dirty="0"/>
              <a:t>Reconciliations &amp; Operations</a:t>
            </a:r>
          </a:p>
        </p:txBody>
      </p:sp>
      <p:cxnSp>
        <p:nvCxnSpPr>
          <p:cNvPr id="6" name="Straight Connector 5">
            <a:extLst>
              <a:ext uri="{FF2B5EF4-FFF2-40B4-BE49-F238E27FC236}">
                <a16:creationId xmlns:a16="http://schemas.microsoft.com/office/drawing/2014/main" id="{1D703180-E77D-63B8-EC29-1C344B275B9A}"/>
              </a:ext>
            </a:extLst>
          </p:cNvPr>
          <p:cNvCxnSpPr/>
          <p:nvPr/>
        </p:nvCxnSpPr>
        <p:spPr>
          <a:xfrm>
            <a:off x="11658600" y="2318003"/>
            <a:ext cx="0" cy="7351776"/>
          </a:xfrm>
          <a:prstGeom prst="line">
            <a:avLst/>
          </a:prstGeom>
        </p:spPr>
        <p:style>
          <a:lnRef idx="1">
            <a:schemeClr val="accent5"/>
          </a:lnRef>
          <a:fillRef idx="0">
            <a:schemeClr val="accent5"/>
          </a:fillRef>
          <a:effectRef idx="0">
            <a:schemeClr val="accent5"/>
          </a:effectRef>
          <a:fontRef idx="minor">
            <a:schemeClr val="tx1"/>
          </a:fontRef>
        </p:style>
      </p:cxnSp>
      <p:sp>
        <p:nvSpPr>
          <p:cNvPr id="7" name="TextBox 6">
            <a:extLst>
              <a:ext uri="{FF2B5EF4-FFF2-40B4-BE49-F238E27FC236}">
                <a16:creationId xmlns:a16="http://schemas.microsoft.com/office/drawing/2014/main" id="{6E0024AD-35D6-750A-219B-74F62D04D9D2}"/>
              </a:ext>
            </a:extLst>
          </p:cNvPr>
          <p:cNvSpPr txBox="1"/>
          <p:nvPr/>
        </p:nvSpPr>
        <p:spPr>
          <a:xfrm>
            <a:off x="6638546" y="1866900"/>
            <a:ext cx="4491989" cy="507831"/>
          </a:xfrm>
          <a:prstGeom prst="rect">
            <a:avLst/>
          </a:prstGeom>
          <a:noFill/>
        </p:spPr>
        <p:txBody>
          <a:bodyPr wrap="square" rtlCol="0">
            <a:spAutoFit/>
          </a:bodyPr>
          <a:lstStyle/>
          <a:p>
            <a:r>
              <a:rPr lang="en-US" sz="2700" dirty="0"/>
              <a:t>Reporting &amp; Analysis</a:t>
            </a:r>
          </a:p>
        </p:txBody>
      </p:sp>
      <p:sp>
        <p:nvSpPr>
          <p:cNvPr id="14" name="TextBox 13">
            <a:extLst>
              <a:ext uri="{FF2B5EF4-FFF2-40B4-BE49-F238E27FC236}">
                <a16:creationId xmlns:a16="http://schemas.microsoft.com/office/drawing/2014/main" id="{5A40C147-5195-4F3F-58B0-B29FC3DA3F90}"/>
              </a:ext>
            </a:extLst>
          </p:cNvPr>
          <p:cNvSpPr txBox="1"/>
          <p:nvPr/>
        </p:nvSpPr>
        <p:spPr>
          <a:xfrm>
            <a:off x="12268200" y="1971752"/>
            <a:ext cx="5680710" cy="507831"/>
          </a:xfrm>
          <a:prstGeom prst="rect">
            <a:avLst/>
          </a:prstGeom>
          <a:noFill/>
        </p:spPr>
        <p:txBody>
          <a:bodyPr wrap="square" rtlCol="0">
            <a:spAutoFit/>
          </a:bodyPr>
          <a:lstStyle/>
          <a:p>
            <a:r>
              <a:rPr lang="en-US" sz="2700" dirty="0"/>
              <a:t>Risk, Regulatory &amp; Compliance</a:t>
            </a:r>
          </a:p>
        </p:txBody>
      </p:sp>
      <p:sp>
        <p:nvSpPr>
          <p:cNvPr id="15" name="TextBox 14">
            <a:extLst>
              <a:ext uri="{FF2B5EF4-FFF2-40B4-BE49-F238E27FC236}">
                <a16:creationId xmlns:a16="http://schemas.microsoft.com/office/drawing/2014/main" id="{56593413-CABB-CE4D-7ED9-5BB3334272D7}"/>
              </a:ext>
            </a:extLst>
          </p:cNvPr>
          <p:cNvSpPr txBox="1"/>
          <p:nvPr/>
        </p:nvSpPr>
        <p:spPr>
          <a:xfrm>
            <a:off x="361196" y="2824150"/>
            <a:ext cx="4910312" cy="646331"/>
          </a:xfrm>
          <a:prstGeom prst="rect">
            <a:avLst/>
          </a:prstGeom>
          <a:noFill/>
        </p:spPr>
        <p:txBody>
          <a:bodyPr wrap="square" rtlCol="0">
            <a:spAutoFit/>
          </a:bodyPr>
          <a:lstStyle/>
          <a:p>
            <a:pPr marL="514350" indent="-514350">
              <a:buFont typeface="Arial" panose="020B0604020202020204" pitchFamily="34" charset="0"/>
              <a:buChar char="•"/>
            </a:pPr>
            <a:r>
              <a:rPr lang="en-US" dirty="0"/>
              <a:t>Comparing &amp; Contrast Data Sources</a:t>
            </a:r>
          </a:p>
          <a:p>
            <a:pPr marL="514350" indent="-514350">
              <a:buFont typeface="Arial" panose="020B0604020202020204" pitchFamily="34" charset="0"/>
              <a:buChar char="•"/>
            </a:pPr>
            <a:r>
              <a:rPr lang="en-US" dirty="0"/>
              <a:t>Acquire Data for an Operational Process</a:t>
            </a:r>
          </a:p>
        </p:txBody>
      </p:sp>
      <p:sp>
        <p:nvSpPr>
          <p:cNvPr id="16" name="TextBox 15">
            <a:extLst>
              <a:ext uri="{FF2B5EF4-FFF2-40B4-BE49-F238E27FC236}">
                <a16:creationId xmlns:a16="http://schemas.microsoft.com/office/drawing/2014/main" id="{DA6912D4-CCD0-74C4-064E-BFC5A84A9F4E}"/>
              </a:ext>
            </a:extLst>
          </p:cNvPr>
          <p:cNvSpPr txBox="1"/>
          <p:nvPr/>
        </p:nvSpPr>
        <p:spPr>
          <a:xfrm>
            <a:off x="5634647" y="2824148"/>
            <a:ext cx="6176773" cy="646331"/>
          </a:xfrm>
          <a:prstGeom prst="rect">
            <a:avLst/>
          </a:prstGeom>
          <a:noFill/>
        </p:spPr>
        <p:txBody>
          <a:bodyPr wrap="square" rtlCol="0">
            <a:spAutoFit/>
          </a:bodyPr>
          <a:lstStyle/>
          <a:p>
            <a:pPr marL="514350" indent="-514350">
              <a:buFont typeface="Arial" panose="020B0604020202020204" pitchFamily="34" charset="0"/>
              <a:buChar char="•"/>
            </a:pPr>
            <a:r>
              <a:rPr lang="en-US" dirty="0"/>
              <a:t>Compile &amp; Aggregate Data from Multiple Sources</a:t>
            </a:r>
          </a:p>
          <a:p>
            <a:pPr marL="514350" indent="-514350">
              <a:buFont typeface="Arial" panose="020B0604020202020204" pitchFamily="34" charset="0"/>
              <a:buChar char="•"/>
            </a:pPr>
            <a:r>
              <a:rPr lang="en-US" dirty="0"/>
              <a:t>Analyze Data to understand trends</a:t>
            </a:r>
          </a:p>
        </p:txBody>
      </p:sp>
      <p:sp>
        <p:nvSpPr>
          <p:cNvPr id="17" name="TextBox 16">
            <a:extLst>
              <a:ext uri="{FF2B5EF4-FFF2-40B4-BE49-F238E27FC236}">
                <a16:creationId xmlns:a16="http://schemas.microsoft.com/office/drawing/2014/main" id="{7F66F088-86A5-E5F9-45F1-04782685A62B}"/>
              </a:ext>
            </a:extLst>
          </p:cNvPr>
          <p:cNvSpPr txBox="1"/>
          <p:nvPr/>
        </p:nvSpPr>
        <p:spPr>
          <a:xfrm>
            <a:off x="12001503" y="2824148"/>
            <a:ext cx="5586981" cy="646331"/>
          </a:xfrm>
          <a:prstGeom prst="rect">
            <a:avLst/>
          </a:prstGeom>
          <a:noFill/>
        </p:spPr>
        <p:txBody>
          <a:bodyPr wrap="square" rtlCol="0">
            <a:spAutoFit/>
          </a:bodyPr>
          <a:lstStyle/>
          <a:p>
            <a:pPr marL="514350" indent="-514350">
              <a:buFont typeface="Arial" panose="020B0604020202020204" pitchFamily="34" charset="0"/>
              <a:buChar char="•"/>
            </a:pPr>
            <a:r>
              <a:rPr lang="en-US" dirty="0"/>
              <a:t>Monitor Data for specific Internal Controls</a:t>
            </a:r>
          </a:p>
          <a:p>
            <a:pPr marL="514350" indent="-514350">
              <a:buFont typeface="Arial" panose="020B0604020202020204" pitchFamily="34" charset="0"/>
              <a:buChar char="•"/>
            </a:pPr>
            <a:r>
              <a:rPr lang="en-US" dirty="0"/>
              <a:t>Prepare for an Internal/External Audit</a:t>
            </a:r>
          </a:p>
        </p:txBody>
      </p:sp>
      <p:pic>
        <p:nvPicPr>
          <p:cNvPr id="22" name="Picture 21">
            <a:extLst>
              <a:ext uri="{FF2B5EF4-FFF2-40B4-BE49-F238E27FC236}">
                <a16:creationId xmlns:a16="http://schemas.microsoft.com/office/drawing/2014/main" id="{0BC74DF1-5E8F-61E8-7444-F72D3A9BA5AB}"/>
              </a:ext>
            </a:extLst>
          </p:cNvPr>
          <p:cNvPicPr>
            <a:picLocks noChangeAspect="1"/>
          </p:cNvPicPr>
          <p:nvPr/>
        </p:nvPicPr>
        <p:blipFill>
          <a:blip r:embed="rId2"/>
          <a:stretch>
            <a:fillRect/>
          </a:stretch>
        </p:blipFill>
        <p:spPr>
          <a:xfrm>
            <a:off x="951939" y="3714645"/>
            <a:ext cx="3668598" cy="56476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6" name="Picture 25">
            <a:extLst>
              <a:ext uri="{FF2B5EF4-FFF2-40B4-BE49-F238E27FC236}">
                <a16:creationId xmlns:a16="http://schemas.microsoft.com/office/drawing/2014/main" id="{415FCF87-8D91-A4E4-7035-8D74B9FB6FB9}"/>
              </a:ext>
            </a:extLst>
          </p:cNvPr>
          <p:cNvPicPr>
            <a:picLocks noChangeAspect="1"/>
          </p:cNvPicPr>
          <p:nvPr/>
        </p:nvPicPr>
        <p:blipFill>
          <a:blip r:embed="rId3"/>
          <a:stretch>
            <a:fillRect/>
          </a:stretch>
        </p:blipFill>
        <p:spPr>
          <a:xfrm>
            <a:off x="6372769" y="3676545"/>
            <a:ext cx="4240536" cy="55073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8" name="Picture 27">
            <a:extLst>
              <a:ext uri="{FF2B5EF4-FFF2-40B4-BE49-F238E27FC236}">
                <a16:creationId xmlns:a16="http://schemas.microsoft.com/office/drawing/2014/main" id="{C72DE762-C7DB-0F8A-2D52-89DA85D7A964}"/>
              </a:ext>
            </a:extLst>
          </p:cNvPr>
          <p:cNvPicPr>
            <a:picLocks noChangeAspect="1"/>
          </p:cNvPicPr>
          <p:nvPr/>
        </p:nvPicPr>
        <p:blipFill>
          <a:blip r:embed="rId4"/>
          <a:stretch>
            <a:fillRect/>
          </a:stretch>
        </p:blipFill>
        <p:spPr>
          <a:xfrm>
            <a:off x="12654556" y="3676545"/>
            <a:ext cx="4280873" cy="58762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62768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AA6F4-9AF2-931D-5F50-B6FBF628F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2D0FC-063D-2087-C3AE-E41C5EBE653D}"/>
              </a:ext>
            </a:extLst>
          </p:cNvPr>
          <p:cNvSpPr>
            <a:spLocks noGrp="1"/>
          </p:cNvSpPr>
          <p:nvPr>
            <p:ph type="title"/>
          </p:nvPr>
        </p:nvSpPr>
        <p:spPr>
          <a:xfrm>
            <a:off x="609600" y="395670"/>
            <a:ext cx="16383000" cy="1143000"/>
          </a:xfrm>
        </p:spPr>
        <p:txBody>
          <a:bodyPr>
            <a:noAutofit/>
          </a:bodyPr>
          <a:lstStyle/>
          <a:p>
            <a:r>
              <a:rPr lang="en-US" sz="7200" dirty="0"/>
              <a:t>3 Types of Data Use Cases</a:t>
            </a:r>
          </a:p>
        </p:txBody>
      </p:sp>
      <p:sp>
        <p:nvSpPr>
          <p:cNvPr id="23" name="Rectangle 22">
            <a:extLst>
              <a:ext uri="{FF2B5EF4-FFF2-40B4-BE49-F238E27FC236}">
                <a16:creationId xmlns:a16="http://schemas.microsoft.com/office/drawing/2014/main" id="{D05ADAAD-8ED7-6644-F6B2-6DB3C41C3CEF}"/>
              </a:ext>
            </a:extLst>
          </p:cNvPr>
          <p:cNvSpPr/>
          <p:nvPr/>
        </p:nvSpPr>
        <p:spPr>
          <a:xfrm>
            <a:off x="2612761" y="1747578"/>
            <a:ext cx="2276584" cy="738664"/>
          </a:xfrm>
          <a:prstGeom prst="rect">
            <a:avLst/>
          </a:prstGeom>
        </p:spPr>
        <p:txBody>
          <a:bodyPr wrap="none">
            <a:spAutoFit/>
          </a:bodyPr>
          <a:lstStyle/>
          <a:p>
            <a:pPr algn="ctr"/>
            <a:r>
              <a:rPr lang="en-CA" sz="2400" b="1" dirty="0">
                <a:solidFill>
                  <a:schemeClr val="tx2"/>
                </a:solidFill>
              </a:rPr>
              <a:t>Data Extraction</a:t>
            </a:r>
          </a:p>
          <a:p>
            <a:pPr algn="ctr"/>
            <a:r>
              <a:rPr lang="en-CA" b="1" dirty="0">
                <a:solidFill>
                  <a:schemeClr val="bg2"/>
                </a:solidFill>
              </a:rPr>
              <a:t>Classic</a:t>
            </a:r>
            <a:endParaRPr lang="en-CA" sz="2200" dirty="0">
              <a:solidFill>
                <a:schemeClr val="bg2"/>
              </a:solidFill>
            </a:endParaRPr>
          </a:p>
        </p:txBody>
      </p:sp>
      <p:sp>
        <p:nvSpPr>
          <p:cNvPr id="3" name="Rectangle 2">
            <a:extLst>
              <a:ext uri="{FF2B5EF4-FFF2-40B4-BE49-F238E27FC236}">
                <a16:creationId xmlns:a16="http://schemas.microsoft.com/office/drawing/2014/main" id="{79CE7D46-DA12-7057-745F-150243291F5F}"/>
              </a:ext>
            </a:extLst>
          </p:cNvPr>
          <p:cNvSpPr/>
          <p:nvPr/>
        </p:nvSpPr>
        <p:spPr>
          <a:xfrm>
            <a:off x="7030818" y="1571454"/>
            <a:ext cx="4652658" cy="738664"/>
          </a:xfrm>
          <a:prstGeom prst="rect">
            <a:avLst/>
          </a:prstGeom>
        </p:spPr>
        <p:txBody>
          <a:bodyPr wrap="square">
            <a:spAutoFit/>
          </a:bodyPr>
          <a:lstStyle/>
          <a:p>
            <a:pPr algn="ctr"/>
            <a:r>
              <a:rPr lang="en-CA" sz="2400" b="1">
                <a:solidFill>
                  <a:schemeClr val="tx2"/>
                </a:solidFill>
              </a:rPr>
              <a:t>Data Preparation</a:t>
            </a:r>
          </a:p>
          <a:p>
            <a:pPr algn="ctr"/>
            <a:r>
              <a:rPr lang="en-CA" b="1">
                <a:solidFill>
                  <a:schemeClr val="bg2"/>
                </a:solidFill>
              </a:rPr>
              <a:t>Data Prep Studio</a:t>
            </a:r>
            <a:endParaRPr lang="en-CA" sz="2200">
              <a:solidFill>
                <a:schemeClr val="bg2"/>
              </a:solidFill>
            </a:endParaRPr>
          </a:p>
        </p:txBody>
      </p:sp>
      <p:sp>
        <p:nvSpPr>
          <p:cNvPr id="4" name="Rectangle 3">
            <a:extLst>
              <a:ext uri="{FF2B5EF4-FFF2-40B4-BE49-F238E27FC236}">
                <a16:creationId xmlns:a16="http://schemas.microsoft.com/office/drawing/2014/main" id="{A832747C-E76D-75EA-73FA-C186139CC8DE}"/>
              </a:ext>
            </a:extLst>
          </p:cNvPr>
          <p:cNvSpPr/>
          <p:nvPr/>
        </p:nvSpPr>
        <p:spPr>
          <a:xfrm>
            <a:off x="12842250" y="1579342"/>
            <a:ext cx="3549966" cy="738664"/>
          </a:xfrm>
          <a:prstGeom prst="rect">
            <a:avLst/>
          </a:prstGeom>
        </p:spPr>
        <p:txBody>
          <a:bodyPr wrap="square">
            <a:spAutoFit/>
          </a:bodyPr>
          <a:lstStyle/>
          <a:p>
            <a:pPr algn="ctr"/>
            <a:r>
              <a:rPr lang="en-CA" sz="2400" b="1" dirty="0">
                <a:solidFill>
                  <a:schemeClr val="tx2"/>
                </a:solidFill>
              </a:rPr>
              <a:t>Data Engineering</a:t>
            </a:r>
          </a:p>
          <a:p>
            <a:pPr algn="ctr"/>
            <a:r>
              <a:rPr lang="en-CA" b="1" dirty="0">
                <a:solidFill>
                  <a:schemeClr val="bg2"/>
                </a:solidFill>
              </a:rPr>
              <a:t>Monarch Server - Automator</a:t>
            </a:r>
            <a:endParaRPr lang="en-CA" sz="2200" dirty="0">
              <a:solidFill>
                <a:schemeClr val="bg2"/>
              </a:solidFill>
            </a:endParaRPr>
          </a:p>
        </p:txBody>
      </p:sp>
      <p:cxnSp>
        <p:nvCxnSpPr>
          <p:cNvPr id="6" name="Straight Connector 5">
            <a:extLst>
              <a:ext uri="{FF2B5EF4-FFF2-40B4-BE49-F238E27FC236}">
                <a16:creationId xmlns:a16="http://schemas.microsoft.com/office/drawing/2014/main" id="{A0A0C8C6-6FF2-DE57-267B-F05190B60562}"/>
              </a:ext>
            </a:extLst>
          </p:cNvPr>
          <p:cNvCxnSpPr>
            <a:cxnSpLocks/>
          </p:cNvCxnSpPr>
          <p:nvPr/>
        </p:nvCxnSpPr>
        <p:spPr>
          <a:xfrm>
            <a:off x="12842249" y="2684429"/>
            <a:ext cx="0" cy="705054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FAE8C6E-C775-157C-37DF-00A57A7D9593}"/>
              </a:ext>
            </a:extLst>
          </p:cNvPr>
          <p:cNvPicPr>
            <a:picLocks noChangeAspect="1"/>
          </p:cNvPicPr>
          <p:nvPr/>
        </p:nvPicPr>
        <p:blipFill>
          <a:blip r:embed="rId3"/>
          <a:stretch>
            <a:fillRect/>
          </a:stretch>
        </p:blipFill>
        <p:spPr>
          <a:xfrm>
            <a:off x="7455066" y="2990172"/>
            <a:ext cx="5267406" cy="5433904"/>
          </a:xfrm>
          <a:prstGeom prst="rect">
            <a:avLst/>
          </a:prstGeom>
        </p:spPr>
      </p:pic>
      <p:pic>
        <p:nvPicPr>
          <p:cNvPr id="9" name="Picture 8">
            <a:extLst>
              <a:ext uri="{FF2B5EF4-FFF2-40B4-BE49-F238E27FC236}">
                <a16:creationId xmlns:a16="http://schemas.microsoft.com/office/drawing/2014/main" id="{C3E23F1A-8385-EDF2-B77B-3B96A071051F}"/>
              </a:ext>
            </a:extLst>
          </p:cNvPr>
          <p:cNvPicPr>
            <a:picLocks noChangeAspect="1"/>
          </p:cNvPicPr>
          <p:nvPr/>
        </p:nvPicPr>
        <p:blipFill>
          <a:blip r:embed="rId4"/>
          <a:stretch>
            <a:fillRect/>
          </a:stretch>
        </p:blipFill>
        <p:spPr>
          <a:xfrm>
            <a:off x="13009529" y="3425789"/>
            <a:ext cx="5125528" cy="5139050"/>
          </a:xfrm>
          <a:prstGeom prst="rect">
            <a:avLst/>
          </a:prstGeom>
        </p:spPr>
      </p:pic>
      <p:pic>
        <p:nvPicPr>
          <p:cNvPr id="10" name="Picture 9">
            <a:extLst>
              <a:ext uri="{FF2B5EF4-FFF2-40B4-BE49-F238E27FC236}">
                <a16:creationId xmlns:a16="http://schemas.microsoft.com/office/drawing/2014/main" id="{B79FDEF0-B2D3-59F3-DFE2-38F2B635E98D}"/>
              </a:ext>
            </a:extLst>
          </p:cNvPr>
          <p:cNvPicPr>
            <a:picLocks noChangeAspect="1"/>
          </p:cNvPicPr>
          <p:nvPr/>
        </p:nvPicPr>
        <p:blipFill>
          <a:blip r:embed="rId5"/>
          <a:stretch>
            <a:fillRect/>
          </a:stretch>
        </p:blipFill>
        <p:spPr>
          <a:xfrm>
            <a:off x="313660" y="2402451"/>
            <a:ext cx="2869654" cy="2247894"/>
          </a:xfrm>
          <a:prstGeom prst="rect">
            <a:avLst/>
          </a:prstGeom>
        </p:spPr>
      </p:pic>
      <p:pic>
        <p:nvPicPr>
          <p:cNvPr id="11" name="Picture 10">
            <a:extLst>
              <a:ext uri="{FF2B5EF4-FFF2-40B4-BE49-F238E27FC236}">
                <a16:creationId xmlns:a16="http://schemas.microsoft.com/office/drawing/2014/main" id="{974EA497-03C5-7CE3-651C-37CCC0939681}"/>
              </a:ext>
            </a:extLst>
          </p:cNvPr>
          <p:cNvPicPr>
            <a:picLocks noChangeAspect="1"/>
          </p:cNvPicPr>
          <p:nvPr/>
        </p:nvPicPr>
        <p:blipFill>
          <a:blip r:embed="rId6"/>
          <a:stretch>
            <a:fillRect/>
          </a:stretch>
        </p:blipFill>
        <p:spPr>
          <a:xfrm>
            <a:off x="3350592" y="3120868"/>
            <a:ext cx="3579070" cy="1329608"/>
          </a:xfrm>
          <a:prstGeom prst="rect">
            <a:avLst/>
          </a:prstGeom>
        </p:spPr>
      </p:pic>
      <p:pic>
        <p:nvPicPr>
          <p:cNvPr id="12" name="Picture 11">
            <a:extLst>
              <a:ext uri="{FF2B5EF4-FFF2-40B4-BE49-F238E27FC236}">
                <a16:creationId xmlns:a16="http://schemas.microsoft.com/office/drawing/2014/main" id="{8981F57A-770C-4118-9D10-609BE9CC1EA7}"/>
              </a:ext>
            </a:extLst>
          </p:cNvPr>
          <p:cNvPicPr>
            <a:picLocks noChangeAspect="1"/>
          </p:cNvPicPr>
          <p:nvPr/>
        </p:nvPicPr>
        <p:blipFill>
          <a:blip r:embed="rId7"/>
          <a:stretch>
            <a:fillRect/>
          </a:stretch>
        </p:blipFill>
        <p:spPr>
          <a:xfrm>
            <a:off x="409402" y="4811149"/>
            <a:ext cx="2673838" cy="4414942"/>
          </a:xfrm>
          <a:prstGeom prst="rect">
            <a:avLst/>
          </a:prstGeom>
        </p:spPr>
      </p:pic>
      <p:pic>
        <p:nvPicPr>
          <p:cNvPr id="14" name="Picture 13">
            <a:extLst>
              <a:ext uri="{FF2B5EF4-FFF2-40B4-BE49-F238E27FC236}">
                <a16:creationId xmlns:a16="http://schemas.microsoft.com/office/drawing/2014/main" id="{D9A6FB00-E0AC-2758-2454-2B74164162EF}"/>
              </a:ext>
            </a:extLst>
          </p:cNvPr>
          <p:cNvPicPr>
            <a:picLocks noChangeAspect="1"/>
          </p:cNvPicPr>
          <p:nvPr/>
        </p:nvPicPr>
        <p:blipFill>
          <a:blip r:embed="rId8"/>
          <a:stretch>
            <a:fillRect/>
          </a:stretch>
        </p:blipFill>
        <p:spPr>
          <a:xfrm>
            <a:off x="3350592" y="6997101"/>
            <a:ext cx="3405174" cy="2228990"/>
          </a:xfrm>
          <a:prstGeom prst="rect">
            <a:avLst/>
          </a:prstGeom>
        </p:spPr>
      </p:pic>
      <p:cxnSp>
        <p:nvCxnSpPr>
          <p:cNvPr id="5" name="Straight Connector 4">
            <a:extLst>
              <a:ext uri="{FF2B5EF4-FFF2-40B4-BE49-F238E27FC236}">
                <a16:creationId xmlns:a16="http://schemas.microsoft.com/office/drawing/2014/main" id="{5E504197-8266-6EBD-9282-8B939A295116}"/>
              </a:ext>
            </a:extLst>
          </p:cNvPr>
          <p:cNvCxnSpPr>
            <a:cxnSpLocks/>
          </p:cNvCxnSpPr>
          <p:nvPr/>
        </p:nvCxnSpPr>
        <p:spPr>
          <a:xfrm>
            <a:off x="7239000" y="2684429"/>
            <a:ext cx="0" cy="7050546"/>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820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9CE37-E4EF-EB05-17E0-A0EFB9E84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612FA1-085C-749A-8FEE-F3BA68880D3E}"/>
              </a:ext>
            </a:extLst>
          </p:cNvPr>
          <p:cNvSpPr>
            <a:spLocks noGrp="1"/>
          </p:cNvSpPr>
          <p:nvPr>
            <p:ph type="title"/>
          </p:nvPr>
        </p:nvSpPr>
        <p:spPr>
          <a:xfrm>
            <a:off x="685800" y="723900"/>
            <a:ext cx="16992600" cy="1143000"/>
          </a:xfrm>
        </p:spPr>
        <p:txBody>
          <a:bodyPr>
            <a:normAutofit fontScale="90000"/>
          </a:bodyPr>
          <a:lstStyle/>
          <a:p>
            <a:r>
              <a:rPr lang="en-US" dirty="0"/>
              <a:t>Use case Examples by Industry</a:t>
            </a:r>
          </a:p>
        </p:txBody>
      </p:sp>
      <p:graphicFrame>
        <p:nvGraphicFramePr>
          <p:cNvPr id="3" name="Table 2">
            <a:extLst>
              <a:ext uri="{FF2B5EF4-FFF2-40B4-BE49-F238E27FC236}">
                <a16:creationId xmlns:a16="http://schemas.microsoft.com/office/drawing/2014/main" id="{9C9A84A4-C061-3779-A928-04CD4C6A4598}"/>
              </a:ext>
            </a:extLst>
          </p:cNvPr>
          <p:cNvGraphicFramePr>
            <a:graphicFrameLocks noGrp="1"/>
          </p:cNvGraphicFramePr>
          <p:nvPr>
            <p:extLst>
              <p:ext uri="{D42A27DB-BD31-4B8C-83A1-F6EECF244321}">
                <p14:modId xmlns:p14="http://schemas.microsoft.com/office/powerpoint/2010/main" val="4208331220"/>
              </p:ext>
            </p:extLst>
          </p:nvPr>
        </p:nvGraphicFramePr>
        <p:xfrm>
          <a:off x="1447800" y="2095500"/>
          <a:ext cx="16525374" cy="3708400"/>
        </p:xfrm>
        <a:graphic>
          <a:graphicData uri="http://schemas.openxmlformats.org/drawingml/2006/table">
            <a:tbl>
              <a:tblPr firstRow="1" bandRow="1">
                <a:tableStyleId>{F5AB1C69-6EDB-4FF4-983F-18BD219EF322}</a:tableStyleId>
              </a:tblPr>
              <a:tblGrid>
                <a:gridCol w="2895600">
                  <a:extLst>
                    <a:ext uri="{9D8B030D-6E8A-4147-A177-3AD203B41FA5}">
                      <a16:colId xmlns:a16="http://schemas.microsoft.com/office/drawing/2014/main" val="2971016790"/>
                    </a:ext>
                  </a:extLst>
                </a:gridCol>
                <a:gridCol w="4600074">
                  <a:extLst>
                    <a:ext uri="{9D8B030D-6E8A-4147-A177-3AD203B41FA5}">
                      <a16:colId xmlns:a16="http://schemas.microsoft.com/office/drawing/2014/main" val="978573995"/>
                    </a:ext>
                  </a:extLst>
                </a:gridCol>
                <a:gridCol w="4343400">
                  <a:extLst>
                    <a:ext uri="{9D8B030D-6E8A-4147-A177-3AD203B41FA5}">
                      <a16:colId xmlns:a16="http://schemas.microsoft.com/office/drawing/2014/main" val="3356234780"/>
                    </a:ext>
                  </a:extLst>
                </a:gridCol>
                <a:gridCol w="4686300">
                  <a:extLst>
                    <a:ext uri="{9D8B030D-6E8A-4147-A177-3AD203B41FA5}">
                      <a16:colId xmlns:a16="http://schemas.microsoft.com/office/drawing/2014/main" val="2174170083"/>
                    </a:ext>
                  </a:extLst>
                </a:gridCol>
              </a:tblGrid>
              <a:tr h="370840">
                <a:tc>
                  <a:txBody>
                    <a:bodyPr/>
                    <a:lstStyle/>
                    <a:p>
                      <a:pPr algn="ctr"/>
                      <a:r>
                        <a:rPr lang="en-US" sz="1600" dirty="0"/>
                        <a:t>Industry</a:t>
                      </a:r>
                    </a:p>
                  </a:txBody>
                  <a:tcPr/>
                </a:tc>
                <a:tc>
                  <a:txBody>
                    <a:bodyPr/>
                    <a:lstStyle/>
                    <a:p>
                      <a:pPr algn="ctr"/>
                      <a:r>
                        <a:rPr lang="en-US" sz="1600" dirty="0"/>
                        <a:t>Reconciliations &amp; Operations</a:t>
                      </a:r>
                    </a:p>
                  </a:txBody>
                  <a:tcPr/>
                </a:tc>
                <a:tc>
                  <a:txBody>
                    <a:bodyPr/>
                    <a:lstStyle/>
                    <a:p>
                      <a:pPr algn="ctr"/>
                      <a:r>
                        <a:rPr lang="en-US" sz="1600" dirty="0"/>
                        <a:t>Reporting &amp; Analysis</a:t>
                      </a:r>
                    </a:p>
                  </a:txBody>
                  <a:tcPr/>
                </a:tc>
                <a:tc>
                  <a:txBody>
                    <a:bodyPr/>
                    <a:lstStyle/>
                    <a:p>
                      <a:pPr algn="ctr"/>
                      <a:r>
                        <a:rPr lang="en-US" sz="1600" dirty="0"/>
                        <a:t>Risk, Regulatory, Compliance</a:t>
                      </a:r>
                    </a:p>
                  </a:txBody>
                  <a:tcPr/>
                </a:tc>
                <a:extLst>
                  <a:ext uri="{0D108BD9-81ED-4DB2-BD59-A6C34878D82A}">
                    <a16:rowId xmlns:a16="http://schemas.microsoft.com/office/drawing/2014/main" val="3280501772"/>
                  </a:ext>
                </a:extLst>
              </a:tr>
              <a:tr h="37084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Financial Services</a:t>
                      </a:r>
                    </a:p>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Deposit, Loan General Ledger Reconciliations</a:t>
                      </a:r>
                    </a:p>
                  </a:txBody>
                  <a:tcPr/>
                </a:tc>
                <a:tc>
                  <a:txBody>
                    <a:bodyPr/>
                    <a:lstStyle/>
                    <a:p>
                      <a:r>
                        <a:rPr lang="en-US" sz="1600" dirty="0"/>
                        <a:t>Financial Close Reporting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Call Report (NCUA/FFIEC)</a:t>
                      </a:r>
                    </a:p>
                  </a:txBody>
                  <a:tcPr/>
                </a:tc>
                <a:extLst>
                  <a:ext uri="{0D108BD9-81ED-4DB2-BD59-A6C34878D82A}">
                    <a16:rowId xmlns:a16="http://schemas.microsoft.com/office/drawing/2014/main" val="1447230838"/>
                  </a:ext>
                </a:extLst>
              </a:tr>
              <a:tr h="370840">
                <a:tc vMerge="1">
                  <a:txBody>
                    <a:bodyPr/>
                    <a:lstStyle/>
                    <a:p>
                      <a:endParaRPr lang="en-US"/>
                    </a:p>
                  </a:txBody>
                  <a:tcPr/>
                </a:tc>
                <a:tc>
                  <a:txBody>
                    <a:bodyPr/>
                    <a:lstStyle/>
                    <a:p>
                      <a:r>
                        <a:rPr lang="en-US" sz="1600" dirty="0"/>
                        <a:t>Credit, Debit Card/ATM Settlement &amp; Disputes</a:t>
                      </a:r>
                    </a:p>
                  </a:txBody>
                  <a:tcPr/>
                </a:tc>
                <a:tc>
                  <a:txBody>
                    <a:bodyPr/>
                    <a:lstStyle/>
                    <a:p>
                      <a:r>
                        <a:rPr lang="en-US" sz="1600" dirty="0"/>
                        <a:t>Visa/MasterCard Quarterly Reporting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User Access Monitoring</a:t>
                      </a:r>
                    </a:p>
                  </a:txBody>
                  <a:tcPr/>
                </a:tc>
                <a:extLst>
                  <a:ext uri="{0D108BD9-81ED-4DB2-BD59-A6C34878D82A}">
                    <a16:rowId xmlns:a16="http://schemas.microsoft.com/office/drawing/2014/main" val="4084854812"/>
                  </a:ext>
                </a:extLst>
              </a:tr>
              <a:tr h="370840">
                <a:tc vMerge="1">
                  <a:txBody>
                    <a:bodyPr/>
                    <a:lstStyle/>
                    <a:p>
                      <a:endParaRPr lang="en-US" dirty="0"/>
                    </a:p>
                  </a:txBody>
                  <a:tcPr/>
                </a:tc>
                <a:tc>
                  <a:txBody>
                    <a:bodyPr/>
                    <a:lstStyle/>
                    <a:p>
                      <a:r>
                        <a:rPr lang="en-US" sz="1600" dirty="0"/>
                        <a:t>Mortgage Corporate Advance Reconciliation</a:t>
                      </a:r>
                    </a:p>
                  </a:txBody>
                  <a:tcPr>
                    <a:lnB w="12700" cap="flat" cmpd="sng" algn="ctr">
                      <a:solidFill>
                        <a:schemeClr val="tx1"/>
                      </a:solidFill>
                      <a:prstDash val="solid"/>
                      <a:round/>
                      <a:headEnd type="none" w="med" len="med"/>
                      <a:tailEnd type="none" w="med" len="med"/>
                    </a:lnB>
                  </a:tcPr>
                </a:tc>
                <a:tc>
                  <a:txBody>
                    <a:bodyPr/>
                    <a:lstStyle/>
                    <a:p>
                      <a:r>
                        <a:rPr lang="en-US" sz="1600" dirty="0"/>
                        <a:t>Mortgage Investor Reporting</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SCRA Reporting</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8835490"/>
                  </a:ext>
                </a:extLst>
              </a:tr>
              <a:tr h="370840">
                <a:tc rowSpan="3">
                  <a:txBody>
                    <a:bodyPr/>
                    <a:lstStyle/>
                    <a:p>
                      <a:pPr algn="ctr"/>
                      <a:endParaRPr lang="en-US" sz="1600" dirty="0"/>
                    </a:p>
                    <a:p>
                      <a:pPr algn="ctr"/>
                      <a:endParaRPr lang="en-US" sz="1600" dirty="0"/>
                    </a:p>
                    <a:p>
                      <a:pPr algn="ctr"/>
                      <a:r>
                        <a:rPr lang="en-US" sz="1600" dirty="0"/>
                        <a:t>Healthcare Finance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Cash Posting Reconciliation</a:t>
                      </a:r>
                    </a:p>
                  </a:txBody>
                  <a:tcPr>
                    <a:lnT w="12700" cap="flat" cmpd="sng" algn="ctr">
                      <a:solidFill>
                        <a:schemeClr val="tx1"/>
                      </a:solidFill>
                      <a:prstDash val="solid"/>
                      <a:round/>
                      <a:headEnd type="none" w="med" len="med"/>
                      <a:tailEnd type="none" w="med" len="med"/>
                    </a:lnT>
                  </a:tcPr>
                </a:tc>
                <a:tc>
                  <a:txBody>
                    <a:bodyPr/>
                    <a:lstStyle/>
                    <a:p>
                      <a:r>
                        <a:rPr lang="en-US" sz="1600" dirty="0"/>
                        <a:t>Financial Close Reporting</a:t>
                      </a:r>
                    </a:p>
                  </a:txBody>
                  <a:tcPr>
                    <a:lnT w="12700" cap="flat" cmpd="sng" algn="ctr">
                      <a:solidFill>
                        <a:schemeClr val="tx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Medicare Cost Reporting</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04912412"/>
                  </a:ext>
                </a:extLst>
              </a:tr>
              <a:tr h="370840">
                <a:tc vMerge="1">
                  <a:txBody>
                    <a:bodyPr/>
                    <a:lstStyle/>
                    <a:p>
                      <a:pPr algn="ctr"/>
                      <a:endParaRPr lang="en-US" dirty="0"/>
                    </a:p>
                  </a:txBody>
                  <a:tcPr/>
                </a:tc>
                <a:tc>
                  <a:txBody>
                    <a:bodyPr/>
                    <a:lstStyle/>
                    <a:p>
                      <a:r>
                        <a:rPr lang="en-US" sz="1600" dirty="0"/>
                        <a:t>Claims &amp; Remittance Processing</a:t>
                      </a:r>
                    </a:p>
                  </a:txBody>
                  <a:tcPr/>
                </a:tc>
                <a:tc>
                  <a:txBody>
                    <a:bodyPr/>
                    <a:lstStyle/>
                    <a:p>
                      <a:r>
                        <a:rPr lang="en-US" sz="1600" dirty="0"/>
                        <a:t>Denials Management</a:t>
                      </a:r>
                    </a:p>
                  </a:txBody>
                  <a:tcPr/>
                </a:tc>
                <a:tc>
                  <a:txBody>
                    <a:bodyPr/>
                    <a:lstStyle/>
                    <a:p>
                      <a:r>
                        <a:rPr lang="en-US" sz="1600" dirty="0"/>
                        <a:t>Medicare DSH Reporting</a:t>
                      </a:r>
                    </a:p>
                  </a:txBody>
                  <a:tcPr/>
                </a:tc>
                <a:extLst>
                  <a:ext uri="{0D108BD9-81ED-4DB2-BD59-A6C34878D82A}">
                    <a16:rowId xmlns:a16="http://schemas.microsoft.com/office/drawing/2014/main" val="936929997"/>
                  </a:ext>
                </a:extLst>
              </a:tr>
              <a:tr h="370840">
                <a:tc vMerge="1">
                  <a:txBody>
                    <a:bodyPr/>
                    <a:lstStyle/>
                    <a:p>
                      <a:pPr algn="ctr"/>
                      <a:endParaRPr lang="en-US" dirty="0"/>
                    </a:p>
                  </a:txBody>
                  <a:tcPr/>
                </a:tc>
                <a:tc>
                  <a:txBody>
                    <a:bodyPr/>
                    <a:lstStyle/>
                    <a:p>
                      <a:r>
                        <a:rPr lang="en-US" sz="1600" dirty="0"/>
                        <a:t>Charge Rejection</a:t>
                      </a:r>
                    </a:p>
                  </a:txBody>
                  <a:tcPr>
                    <a:lnB w="12700" cap="flat" cmpd="sng" algn="ctr">
                      <a:solidFill>
                        <a:schemeClr val="tx1"/>
                      </a:solidFill>
                      <a:prstDash val="solid"/>
                      <a:round/>
                      <a:headEnd type="none" w="med" len="med"/>
                      <a:tailEnd type="none" w="med" len="med"/>
                    </a:lnB>
                  </a:tcPr>
                </a:tc>
                <a:tc>
                  <a:txBody>
                    <a:bodyPr/>
                    <a:lstStyle/>
                    <a:p>
                      <a:r>
                        <a:rPr lang="en-US" sz="1600" dirty="0"/>
                        <a:t>Payer Analysis</a:t>
                      </a:r>
                    </a:p>
                  </a:txBody>
                  <a:tcPr>
                    <a:lnB w="12700" cap="flat" cmpd="sng" algn="ctr">
                      <a:solidFill>
                        <a:schemeClr val="tx1"/>
                      </a:solidFill>
                      <a:prstDash val="solid"/>
                      <a:round/>
                      <a:headEnd type="none" w="med" len="med"/>
                      <a:tailEnd type="none" w="med" len="med"/>
                    </a:lnB>
                  </a:tcPr>
                </a:tc>
                <a:tc>
                  <a:txBody>
                    <a:bodyPr/>
                    <a:lstStyle/>
                    <a:p>
                      <a:r>
                        <a:rPr lang="en-US" sz="1600" dirty="0"/>
                        <a:t>CMS Hospital Price Transparency</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532231"/>
                  </a:ext>
                </a:extLst>
              </a:tr>
              <a:tr h="370840">
                <a:tc rowSpan="3">
                  <a:txBody>
                    <a:bodyPr/>
                    <a:lstStyle/>
                    <a:p>
                      <a:pPr algn="ctr"/>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Manufacturing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&amp;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Distribution</a:t>
                      </a:r>
                    </a:p>
                  </a:txBody>
                  <a:tcPr>
                    <a:lnT w="12700" cap="flat" cmpd="sng" algn="ctr">
                      <a:solidFill>
                        <a:schemeClr val="tx1"/>
                      </a:solidFill>
                      <a:prstDash val="solid"/>
                      <a:round/>
                      <a:headEnd type="none" w="med" len="med"/>
                      <a:tailEnd type="none" w="med" len="med"/>
                    </a:lnT>
                  </a:tcPr>
                </a:tc>
                <a:tc>
                  <a:txBody>
                    <a:bodyPr/>
                    <a:lstStyle/>
                    <a:p>
                      <a:r>
                        <a:rPr lang="en-US" sz="1600" dirty="0"/>
                        <a:t>Bank Reconciliations</a:t>
                      </a:r>
                    </a:p>
                  </a:txBody>
                  <a:tcPr>
                    <a:lnT w="12700" cap="flat" cmpd="sng" algn="ctr">
                      <a:solidFill>
                        <a:schemeClr val="tx1"/>
                      </a:solidFill>
                      <a:prstDash val="solid"/>
                      <a:round/>
                      <a:headEnd type="none" w="med" len="med"/>
                      <a:tailEnd type="none" w="med" len="med"/>
                    </a:lnT>
                  </a:tcPr>
                </a:tc>
                <a:tc>
                  <a:txBody>
                    <a:bodyPr/>
                    <a:lstStyle/>
                    <a:p>
                      <a:r>
                        <a:rPr lang="en-US" sz="1600" dirty="0"/>
                        <a:t>Financial Performance</a:t>
                      </a:r>
                    </a:p>
                  </a:txBody>
                  <a:tcPr>
                    <a:lnT w="12700" cap="flat" cmpd="sng" algn="ctr">
                      <a:solidFill>
                        <a:schemeClr val="tx1"/>
                      </a:solidFill>
                      <a:prstDash val="solid"/>
                      <a:round/>
                      <a:headEnd type="none" w="med" len="med"/>
                      <a:tailEnd type="none" w="med" len="med"/>
                    </a:lnT>
                  </a:tcPr>
                </a:tc>
                <a:tc>
                  <a:txBody>
                    <a:bodyPr/>
                    <a:lstStyle/>
                    <a:p>
                      <a:r>
                        <a:rPr lang="en-US" sz="1600" dirty="0"/>
                        <a:t>SOX Controls &amp; Audit Support</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25910443"/>
                  </a:ext>
                </a:extLst>
              </a:tr>
              <a:tr h="370840">
                <a:tc vMerge="1">
                  <a:txBody>
                    <a:bodyPr/>
                    <a:lstStyle/>
                    <a:p>
                      <a:pPr algn="ctr"/>
                      <a:endParaRPr lang="en-US" dirty="0"/>
                    </a:p>
                  </a:txBody>
                  <a:tcPr/>
                </a:tc>
                <a:tc>
                  <a:txBody>
                    <a:bodyPr/>
                    <a:lstStyle/>
                    <a:p>
                      <a:r>
                        <a:rPr lang="en-US" sz="1600" dirty="0"/>
                        <a:t>Intercompany Reconciliations</a:t>
                      </a:r>
                    </a:p>
                  </a:txBody>
                  <a:tcPr/>
                </a:tc>
                <a:tc>
                  <a:txBody>
                    <a:bodyPr/>
                    <a:lstStyle/>
                    <a:p>
                      <a:r>
                        <a:rPr lang="en-US" sz="1600" dirty="0"/>
                        <a:t>Sales &amp; Channel Analytics</a:t>
                      </a:r>
                    </a:p>
                  </a:txBody>
                  <a:tcPr/>
                </a:tc>
                <a:tc>
                  <a:txBody>
                    <a:bodyPr/>
                    <a:lstStyle/>
                    <a:p>
                      <a:r>
                        <a:rPr lang="en-US" sz="1600" dirty="0"/>
                        <a:t>Revenue Compliance (ASC 606)</a:t>
                      </a:r>
                    </a:p>
                  </a:txBody>
                  <a:tcPr/>
                </a:tc>
                <a:extLst>
                  <a:ext uri="{0D108BD9-81ED-4DB2-BD59-A6C34878D82A}">
                    <a16:rowId xmlns:a16="http://schemas.microsoft.com/office/drawing/2014/main" val="916505606"/>
                  </a:ext>
                </a:extLst>
              </a:tr>
              <a:tr h="370840">
                <a:tc vMerge="1">
                  <a:txBody>
                    <a:bodyPr/>
                    <a:lstStyle/>
                    <a:p>
                      <a:pPr algn="ctr"/>
                      <a:endParaRPr lang="en-US" dirty="0"/>
                    </a:p>
                  </a:txBody>
                  <a:tcPr/>
                </a:tc>
                <a:tc>
                  <a:txBody>
                    <a:bodyPr/>
                    <a:lstStyle/>
                    <a:p>
                      <a:r>
                        <a:rPr lang="en-US" sz="1600" dirty="0"/>
                        <a:t>Payroll Processing</a:t>
                      </a:r>
                    </a:p>
                  </a:txBody>
                  <a:tcPr/>
                </a:tc>
                <a:tc>
                  <a:txBody>
                    <a:bodyPr/>
                    <a:lstStyle/>
                    <a:p>
                      <a:r>
                        <a:rPr lang="en-US" sz="1600" dirty="0"/>
                        <a:t>Inventory &amp; Supply Chain Analytics</a:t>
                      </a:r>
                    </a:p>
                  </a:txBody>
                  <a:tcPr/>
                </a:tc>
                <a:tc>
                  <a:txBody>
                    <a:bodyPr/>
                    <a:lstStyle/>
                    <a:p>
                      <a:r>
                        <a:rPr lang="en-US" sz="1600" dirty="0"/>
                        <a:t>Sales &amp; Tax Use Fillings</a:t>
                      </a:r>
                    </a:p>
                  </a:txBody>
                  <a:tcPr/>
                </a:tc>
                <a:extLst>
                  <a:ext uri="{0D108BD9-81ED-4DB2-BD59-A6C34878D82A}">
                    <a16:rowId xmlns:a16="http://schemas.microsoft.com/office/drawing/2014/main" val="2642118719"/>
                  </a:ext>
                </a:extLst>
              </a:tr>
            </a:tbl>
          </a:graphicData>
        </a:graphic>
      </p:graphicFrame>
      <p:graphicFrame>
        <p:nvGraphicFramePr>
          <p:cNvPr id="4" name="Table 3">
            <a:extLst>
              <a:ext uri="{FF2B5EF4-FFF2-40B4-BE49-F238E27FC236}">
                <a16:creationId xmlns:a16="http://schemas.microsoft.com/office/drawing/2014/main" id="{A30A4BFF-91BC-1304-919A-0EB9EA823B22}"/>
              </a:ext>
            </a:extLst>
          </p:cNvPr>
          <p:cNvGraphicFramePr>
            <a:graphicFrameLocks noGrp="1"/>
          </p:cNvGraphicFramePr>
          <p:nvPr>
            <p:extLst>
              <p:ext uri="{D42A27DB-BD31-4B8C-83A1-F6EECF244321}">
                <p14:modId xmlns:p14="http://schemas.microsoft.com/office/powerpoint/2010/main" val="612213866"/>
              </p:ext>
            </p:extLst>
          </p:nvPr>
        </p:nvGraphicFramePr>
        <p:xfrm>
          <a:off x="1462314" y="6207912"/>
          <a:ext cx="16525374" cy="3708400"/>
        </p:xfrm>
        <a:graphic>
          <a:graphicData uri="http://schemas.openxmlformats.org/drawingml/2006/table">
            <a:tbl>
              <a:tblPr firstRow="1" bandRow="1">
                <a:tableStyleId>{F5AB1C69-6EDB-4FF4-983F-18BD219EF322}</a:tableStyleId>
              </a:tblPr>
              <a:tblGrid>
                <a:gridCol w="2895600">
                  <a:extLst>
                    <a:ext uri="{9D8B030D-6E8A-4147-A177-3AD203B41FA5}">
                      <a16:colId xmlns:a16="http://schemas.microsoft.com/office/drawing/2014/main" val="2971016790"/>
                    </a:ext>
                  </a:extLst>
                </a:gridCol>
                <a:gridCol w="4572000">
                  <a:extLst>
                    <a:ext uri="{9D8B030D-6E8A-4147-A177-3AD203B41FA5}">
                      <a16:colId xmlns:a16="http://schemas.microsoft.com/office/drawing/2014/main" val="978573995"/>
                    </a:ext>
                  </a:extLst>
                </a:gridCol>
                <a:gridCol w="4371474">
                  <a:extLst>
                    <a:ext uri="{9D8B030D-6E8A-4147-A177-3AD203B41FA5}">
                      <a16:colId xmlns:a16="http://schemas.microsoft.com/office/drawing/2014/main" val="3356234780"/>
                    </a:ext>
                  </a:extLst>
                </a:gridCol>
                <a:gridCol w="4686300">
                  <a:extLst>
                    <a:ext uri="{9D8B030D-6E8A-4147-A177-3AD203B41FA5}">
                      <a16:colId xmlns:a16="http://schemas.microsoft.com/office/drawing/2014/main" val="2174170083"/>
                    </a:ext>
                  </a:extLst>
                </a:gridCol>
              </a:tblGrid>
              <a:tr h="370840">
                <a:tc>
                  <a:txBody>
                    <a:bodyPr/>
                    <a:lstStyle/>
                    <a:p>
                      <a:pPr algn="ctr"/>
                      <a:r>
                        <a:rPr lang="en-US" sz="1600" dirty="0"/>
                        <a:t>Industry</a:t>
                      </a:r>
                    </a:p>
                  </a:txBody>
                  <a:tcPr/>
                </a:tc>
                <a:tc>
                  <a:txBody>
                    <a:bodyPr/>
                    <a:lstStyle/>
                    <a:p>
                      <a:pPr algn="ctr"/>
                      <a:r>
                        <a:rPr lang="en-US" sz="1600" dirty="0"/>
                        <a:t>Data Extraction</a:t>
                      </a:r>
                    </a:p>
                  </a:txBody>
                  <a:tcPr/>
                </a:tc>
                <a:tc>
                  <a:txBody>
                    <a:bodyPr/>
                    <a:lstStyle/>
                    <a:p>
                      <a:pPr algn="ctr"/>
                      <a:r>
                        <a:rPr lang="en-US" sz="1600" dirty="0"/>
                        <a:t>Data Preparation</a:t>
                      </a:r>
                    </a:p>
                  </a:txBody>
                  <a:tcPr/>
                </a:tc>
                <a:tc>
                  <a:txBody>
                    <a:bodyPr/>
                    <a:lstStyle/>
                    <a:p>
                      <a:pPr algn="ctr"/>
                      <a:r>
                        <a:rPr lang="en-US" sz="1600" dirty="0"/>
                        <a:t>Data Integration/Engineering (ETL)</a:t>
                      </a:r>
                    </a:p>
                  </a:txBody>
                  <a:tcPr/>
                </a:tc>
                <a:extLst>
                  <a:ext uri="{0D108BD9-81ED-4DB2-BD59-A6C34878D82A}">
                    <a16:rowId xmlns:a16="http://schemas.microsoft.com/office/drawing/2014/main" val="3280501772"/>
                  </a:ext>
                </a:extLst>
              </a:tr>
              <a:tr h="370840">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Financial Services</a:t>
                      </a:r>
                    </a:p>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dirty="0"/>
                        <a:t>Core Banking Reports</a:t>
                      </a:r>
                    </a:p>
                  </a:txBody>
                  <a:tcPr/>
                </a:tc>
                <a:tc>
                  <a:txBody>
                    <a:bodyPr/>
                    <a:lstStyle/>
                    <a:p>
                      <a:r>
                        <a:rPr lang="en-US" sz="1600" dirty="0"/>
                        <a:t>M&amp;A Systems Conversions</a:t>
                      </a:r>
                    </a:p>
                  </a:txBody>
                  <a:tcPr/>
                </a:tc>
                <a:tc rowSpan="9">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AI &amp; RPA Data Provisioning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Automation of Business Operations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Database Warehouse Augmentation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6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Systems and Data Migrations</a:t>
                      </a:r>
                    </a:p>
                  </a:txBody>
                  <a:tcPr/>
                </a:tc>
                <a:extLst>
                  <a:ext uri="{0D108BD9-81ED-4DB2-BD59-A6C34878D82A}">
                    <a16:rowId xmlns:a16="http://schemas.microsoft.com/office/drawing/2014/main" val="1447230838"/>
                  </a:ext>
                </a:extLst>
              </a:tr>
              <a:tr h="370840">
                <a:tc vMerge="1">
                  <a:txBody>
                    <a:bodyPr/>
                    <a:lstStyle/>
                    <a:p>
                      <a:endParaRPr lang="en-US"/>
                    </a:p>
                  </a:txBody>
                  <a:tcPr/>
                </a:tc>
                <a:tc>
                  <a:txBody>
                    <a:bodyPr/>
                    <a:lstStyle/>
                    <a:p>
                      <a:r>
                        <a:rPr lang="en-US" sz="1600" dirty="0"/>
                        <a:t>Loan &amp; Mortgage Servicing Systems</a:t>
                      </a:r>
                    </a:p>
                  </a:txBody>
                  <a:tcPr/>
                </a:tc>
                <a:tc>
                  <a:txBody>
                    <a:bodyPr/>
                    <a:lstStyle/>
                    <a:p>
                      <a:r>
                        <a:rPr lang="en-US" sz="1600" dirty="0"/>
                        <a:t>Incentive Plan Enablement</a:t>
                      </a:r>
                    </a:p>
                  </a:txBody>
                  <a:tcPr/>
                </a:tc>
                <a:tc vMerge="1">
                  <a:txBody>
                    <a:bodyPr/>
                    <a:lstStyle/>
                    <a:p>
                      <a:endParaRPr/>
                    </a:p>
                  </a:txBody>
                  <a:tcPr/>
                </a:tc>
                <a:extLst>
                  <a:ext uri="{0D108BD9-81ED-4DB2-BD59-A6C34878D82A}">
                    <a16:rowId xmlns:a16="http://schemas.microsoft.com/office/drawing/2014/main" val="4084854812"/>
                  </a:ext>
                </a:extLst>
              </a:tr>
              <a:tr h="370840">
                <a:tc vMerge="1">
                  <a:txBody>
                    <a:bodyPr/>
                    <a:lstStyle/>
                    <a:p>
                      <a:endParaRPr lang="en-US" dirty="0"/>
                    </a:p>
                  </a:txBody>
                  <a:tcPr/>
                </a:tc>
                <a:tc>
                  <a:txBody>
                    <a:bodyPr/>
                    <a:lstStyle/>
                    <a:p>
                      <a:r>
                        <a:rPr lang="en-US" sz="1600" dirty="0"/>
                        <a:t>Third Party Invoices &amp; Statements</a:t>
                      </a:r>
                    </a:p>
                  </a:txBody>
                  <a:tcPr>
                    <a:lnB w="12700" cap="flat" cmpd="sng" algn="ctr">
                      <a:solidFill>
                        <a:schemeClr val="tx1"/>
                      </a:solidFill>
                      <a:prstDash val="solid"/>
                      <a:round/>
                      <a:headEnd type="none" w="med" len="med"/>
                      <a:tailEnd type="none" w="med" len="med"/>
                    </a:lnB>
                  </a:tcPr>
                </a:tc>
                <a:tc>
                  <a:txBody>
                    <a:bodyPr/>
                    <a:lstStyle/>
                    <a:p>
                      <a:r>
                        <a:rPr lang="en-US" sz="1600" dirty="0"/>
                        <a:t>Audit</a:t>
                      </a:r>
                    </a:p>
                  </a:txBody>
                  <a:tcPr>
                    <a:lnB w="12700" cap="flat" cmpd="sng" algn="ctr">
                      <a:solidFill>
                        <a:schemeClr val="tx1"/>
                      </a:solidFill>
                      <a:prstDash val="solid"/>
                      <a:round/>
                      <a:headEnd type="none" w="med" len="med"/>
                      <a:tailEnd type="none" w="med" len="med"/>
                    </a:lnB>
                  </a:tcPr>
                </a:tc>
                <a:tc vMerge="1">
                  <a:txBody>
                    <a:bodyPr/>
                    <a:lstStyle/>
                    <a:p>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8835490"/>
                  </a:ext>
                </a:extLst>
              </a:tr>
              <a:tr h="370840">
                <a:tc rowSpan="3">
                  <a:txBody>
                    <a:bodyPr/>
                    <a:lstStyle/>
                    <a:p>
                      <a:pPr algn="ctr"/>
                      <a:endParaRPr lang="en-US" sz="1600" dirty="0"/>
                    </a:p>
                    <a:p>
                      <a:pPr algn="ctr"/>
                      <a:endParaRPr lang="en-US" sz="1600" dirty="0"/>
                    </a:p>
                    <a:p>
                      <a:pPr algn="ctr"/>
                      <a:r>
                        <a:rPr lang="en-US" sz="1600" dirty="0"/>
                        <a:t>Healthcare Finance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EHR Systems Reports</a:t>
                      </a:r>
                    </a:p>
                  </a:txBody>
                  <a:tcPr>
                    <a:lnT w="12700" cap="flat" cmpd="sng" algn="ctr">
                      <a:solidFill>
                        <a:schemeClr val="tx1"/>
                      </a:solidFill>
                      <a:prstDash val="solid"/>
                      <a:round/>
                      <a:headEnd type="none" w="med" len="med"/>
                      <a:tailEnd type="none" w="med" len="med"/>
                    </a:lnT>
                  </a:tcPr>
                </a:tc>
                <a:tc>
                  <a:txBody>
                    <a:bodyPr/>
                    <a:lstStyle/>
                    <a:p>
                      <a:r>
                        <a:rPr lang="en-US" sz="1600" dirty="0"/>
                        <a:t>Claims Processing</a:t>
                      </a:r>
                    </a:p>
                  </a:txBody>
                  <a:tcPr>
                    <a:lnT w="12700" cap="flat" cmpd="sng" algn="ctr">
                      <a:solidFill>
                        <a:schemeClr val="tx1"/>
                      </a:solidFill>
                      <a:prstDash val="solid"/>
                      <a:round/>
                      <a:headEnd type="none" w="med" len="med"/>
                      <a:tailEnd type="none" w="med" len="med"/>
                    </a:lnT>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204912412"/>
                  </a:ext>
                </a:extLst>
              </a:tr>
              <a:tr h="370840">
                <a:tc vMerge="1">
                  <a:txBody>
                    <a:bodyPr/>
                    <a:lstStyle/>
                    <a:p>
                      <a:pPr algn="ctr"/>
                      <a:endParaRPr lang="en-US" dirty="0"/>
                    </a:p>
                  </a:txBody>
                  <a:tcPr/>
                </a:tc>
                <a:tc>
                  <a:txBody>
                    <a:bodyPr/>
                    <a:lstStyle/>
                    <a:p>
                      <a:r>
                        <a:rPr lang="en-US" sz="1600" dirty="0"/>
                        <a:t>LIS System Reports</a:t>
                      </a:r>
                    </a:p>
                  </a:txBody>
                  <a:tcPr/>
                </a:tc>
                <a:tc>
                  <a:txBody>
                    <a:bodyPr/>
                    <a:lstStyle/>
                    <a:p>
                      <a:r>
                        <a:rPr lang="en-US" sz="1600" dirty="0"/>
                        <a:t>Coding &amp; Revenue Recognition</a:t>
                      </a:r>
                    </a:p>
                  </a:txBody>
                  <a:tcPr/>
                </a:tc>
                <a:tc vMerge="1">
                  <a:txBody>
                    <a:bodyPr/>
                    <a:lstStyle/>
                    <a:p>
                      <a:endParaRPr lang="en-US" sz="1600" dirty="0"/>
                    </a:p>
                  </a:txBody>
                  <a:tcPr/>
                </a:tc>
                <a:extLst>
                  <a:ext uri="{0D108BD9-81ED-4DB2-BD59-A6C34878D82A}">
                    <a16:rowId xmlns:a16="http://schemas.microsoft.com/office/drawing/2014/main" val="936929997"/>
                  </a:ext>
                </a:extLst>
              </a:tr>
              <a:tr h="370840">
                <a:tc vMerge="1">
                  <a:txBody>
                    <a:bodyPr/>
                    <a:lstStyle/>
                    <a:p>
                      <a:pPr algn="ctr"/>
                      <a:endParaRPr lang="en-US" dirty="0"/>
                    </a:p>
                  </a:txBody>
                  <a:tcPr/>
                </a:tc>
                <a:tc>
                  <a:txBody>
                    <a:bodyPr/>
                    <a:lstStyle/>
                    <a:p>
                      <a:r>
                        <a:rPr lang="en-US" sz="1600" dirty="0"/>
                        <a:t>Medical Billing Reports &amp; Statements</a:t>
                      </a:r>
                    </a:p>
                  </a:txBody>
                  <a:tcPr>
                    <a:lnB w="12700" cap="flat" cmpd="sng" algn="ctr">
                      <a:solidFill>
                        <a:schemeClr val="tx1"/>
                      </a:solidFill>
                      <a:prstDash val="solid"/>
                      <a:round/>
                      <a:headEnd type="none" w="med" len="med"/>
                      <a:tailEnd type="none" w="med" len="med"/>
                    </a:lnB>
                  </a:tcPr>
                </a:tc>
                <a:tc>
                  <a:txBody>
                    <a:bodyPr/>
                    <a:lstStyle/>
                    <a:p>
                      <a:r>
                        <a:rPr lang="en-US" sz="1600" dirty="0"/>
                        <a:t>AR &amp; Collections</a:t>
                      </a:r>
                    </a:p>
                  </a:txBody>
                  <a:tcPr>
                    <a:lnB w="12700" cap="flat" cmpd="sng" algn="ctr">
                      <a:solidFill>
                        <a:schemeClr val="tx1"/>
                      </a:solidFill>
                      <a:prstDash val="solid"/>
                      <a:round/>
                      <a:headEnd type="none" w="med" len="med"/>
                      <a:tailEnd type="none" w="med" len="med"/>
                    </a:lnB>
                  </a:tcPr>
                </a:tc>
                <a:tc vMerge="1">
                  <a:txBody>
                    <a:bodyPr/>
                    <a:lstStyle/>
                    <a:p>
                      <a:endParaRPr lang="en-US"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532231"/>
                  </a:ext>
                </a:extLst>
              </a:tr>
              <a:tr h="370840">
                <a:tc rowSpan="3">
                  <a:txBody>
                    <a:bodyPr/>
                    <a:lstStyle/>
                    <a:p>
                      <a:pPr algn="ctr"/>
                      <a:endParaRPr lang="en-US" sz="16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Manufacturing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&amp;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Distribution</a:t>
                      </a:r>
                    </a:p>
                  </a:txBody>
                  <a:tcPr>
                    <a:lnT w="12700" cap="flat" cmpd="sng" algn="ctr">
                      <a:solidFill>
                        <a:schemeClr val="tx1"/>
                      </a:solidFill>
                      <a:prstDash val="solid"/>
                      <a:round/>
                      <a:headEnd type="none" w="med" len="med"/>
                      <a:tailEnd type="none" w="med" len="med"/>
                    </a:lnT>
                  </a:tcPr>
                </a:tc>
                <a:tc>
                  <a:txBody>
                    <a:bodyPr/>
                    <a:lstStyle/>
                    <a:p>
                      <a:r>
                        <a:rPr lang="en-US" sz="1600" dirty="0"/>
                        <a:t>ERP System Reports</a:t>
                      </a:r>
                    </a:p>
                  </a:txBody>
                  <a:tcPr>
                    <a:lnT w="12700" cap="flat" cmpd="sng" algn="ctr">
                      <a:solidFill>
                        <a:schemeClr val="tx1"/>
                      </a:solidFill>
                      <a:prstDash val="solid"/>
                      <a:round/>
                      <a:headEnd type="none" w="med" len="med"/>
                      <a:tailEnd type="none" w="med" len="med"/>
                    </a:lnT>
                  </a:tcPr>
                </a:tc>
                <a:tc>
                  <a:txBody>
                    <a:bodyPr/>
                    <a:lstStyle/>
                    <a:p>
                      <a:r>
                        <a:rPr lang="en-US" sz="1600" dirty="0"/>
                        <a:t>Vendor Trend Analysis</a:t>
                      </a:r>
                    </a:p>
                  </a:txBody>
                  <a:tcPr>
                    <a:lnT w="12700" cap="flat" cmpd="sng" algn="ctr">
                      <a:solidFill>
                        <a:schemeClr val="tx1"/>
                      </a:solidFill>
                      <a:prstDash val="solid"/>
                      <a:round/>
                      <a:headEnd type="none" w="med" len="med"/>
                      <a:tailEnd type="none" w="med" len="med"/>
                    </a:lnT>
                  </a:tcPr>
                </a:tc>
                <a:tc vMerge="1">
                  <a:txBody>
                    <a:bodyPr/>
                    <a:lstStyle/>
                    <a:p>
                      <a:endParaRPr 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25910443"/>
                  </a:ext>
                </a:extLst>
              </a:tr>
              <a:tr h="370840">
                <a:tc vMerge="1">
                  <a:txBody>
                    <a:bodyPr/>
                    <a:lstStyle/>
                    <a:p>
                      <a:pPr algn="ctr"/>
                      <a:endParaRPr lang="en-US" dirty="0"/>
                    </a:p>
                  </a:txBody>
                  <a:tcPr/>
                </a:tc>
                <a:tc>
                  <a:txBody>
                    <a:bodyPr/>
                    <a:lstStyle/>
                    <a:p>
                      <a:r>
                        <a:rPr lang="en-US" sz="1600" dirty="0"/>
                        <a:t>Warehouse Management System Reports</a:t>
                      </a:r>
                    </a:p>
                  </a:txBody>
                  <a:tcPr/>
                </a:tc>
                <a:tc>
                  <a:txBody>
                    <a:bodyPr/>
                    <a:lstStyle/>
                    <a:p>
                      <a:r>
                        <a:rPr lang="en-US" sz="1600" dirty="0"/>
                        <a:t>Sales &amp; Channel Analytics</a:t>
                      </a:r>
                    </a:p>
                  </a:txBody>
                  <a:tcPr/>
                </a:tc>
                <a:tc vMerge="1">
                  <a:txBody>
                    <a:bodyPr/>
                    <a:lstStyle/>
                    <a:p>
                      <a:endParaRPr lang="en-US" sz="1600" dirty="0"/>
                    </a:p>
                  </a:txBody>
                  <a:tcPr/>
                </a:tc>
                <a:extLst>
                  <a:ext uri="{0D108BD9-81ED-4DB2-BD59-A6C34878D82A}">
                    <a16:rowId xmlns:a16="http://schemas.microsoft.com/office/drawing/2014/main" val="916505606"/>
                  </a:ext>
                </a:extLst>
              </a:tr>
              <a:tr h="370840">
                <a:tc vMerge="1">
                  <a:txBody>
                    <a:bodyPr/>
                    <a:lstStyle/>
                    <a:p>
                      <a:pPr algn="ctr"/>
                      <a:endParaRPr lang="en-US" dirty="0"/>
                    </a:p>
                  </a:txBody>
                  <a:tcPr/>
                </a:tc>
                <a:tc>
                  <a:txBody>
                    <a:bodyPr/>
                    <a:lstStyle/>
                    <a:p>
                      <a:r>
                        <a:rPr lang="en-US" sz="1600" dirty="0"/>
                        <a:t>Supplier Invoices &amp; Statements</a:t>
                      </a:r>
                    </a:p>
                  </a:txBody>
                  <a:tcPr/>
                </a:tc>
                <a:tc>
                  <a:txBody>
                    <a:bodyPr/>
                    <a:lstStyle/>
                    <a:p>
                      <a:r>
                        <a:rPr lang="en-US" sz="1600" dirty="0"/>
                        <a:t>Inventory &amp; Supply Chain Analytics</a:t>
                      </a:r>
                    </a:p>
                  </a:txBody>
                  <a:tcPr/>
                </a:tc>
                <a:tc vMerge="1">
                  <a:txBody>
                    <a:bodyPr/>
                    <a:lstStyle/>
                    <a:p>
                      <a:endParaRPr lang="en-US" sz="1600" dirty="0"/>
                    </a:p>
                  </a:txBody>
                  <a:tcPr/>
                </a:tc>
                <a:extLst>
                  <a:ext uri="{0D108BD9-81ED-4DB2-BD59-A6C34878D82A}">
                    <a16:rowId xmlns:a16="http://schemas.microsoft.com/office/drawing/2014/main" val="2642118719"/>
                  </a:ext>
                </a:extLst>
              </a:tr>
            </a:tbl>
          </a:graphicData>
        </a:graphic>
      </p:graphicFrame>
      <p:sp>
        <p:nvSpPr>
          <p:cNvPr id="5" name="TextBox 4">
            <a:extLst>
              <a:ext uri="{FF2B5EF4-FFF2-40B4-BE49-F238E27FC236}">
                <a16:creationId xmlns:a16="http://schemas.microsoft.com/office/drawing/2014/main" id="{0D365231-D758-F25C-058D-E971C7A27CD1}"/>
              </a:ext>
            </a:extLst>
          </p:cNvPr>
          <p:cNvSpPr txBox="1"/>
          <p:nvPr/>
        </p:nvSpPr>
        <p:spPr>
          <a:xfrm rot="16200000">
            <a:off x="298967" y="3765033"/>
            <a:ext cx="1143001" cy="369332"/>
          </a:xfrm>
          <a:prstGeom prst="rect">
            <a:avLst/>
          </a:prstGeom>
          <a:noFill/>
        </p:spPr>
        <p:txBody>
          <a:bodyPr wrap="square" rtlCol="0">
            <a:spAutoFit/>
          </a:bodyPr>
          <a:lstStyle/>
          <a:p>
            <a:pPr algn="ctr"/>
            <a:r>
              <a:rPr lang="en-US" dirty="0"/>
              <a:t>Business</a:t>
            </a:r>
          </a:p>
        </p:txBody>
      </p:sp>
      <p:sp>
        <p:nvSpPr>
          <p:cNvPr id="6" name="TextBox 5">
            <a:extLst>
              <a:ext uri="{FF2B5EF4-FFF2-40B4-BE49-F238E27FC236}">
                <a16:creationId xmlns:a16="http://schemas.microsoft.com/office/drawing/2014/main" id="{81C48AF0-2821-81C4-73DC-CEB0ADB5A739}"/>
              </a:ext>
            </a:extLst>
          </p:cNvPr>
          <p:cNvSpPr txBox="1"/>
          <p:nvPr/>
        </p:nvSpPr>
        <p:spPr>
          <a:xfrm rot="16200000">
            <a:off x="298968" y="7663934"/>
            <a:ext cx="1143001" cy="369332"/>
          </a:xfrm>
          <a:prstGeom prst="rect">
            <a:avLst/>
          </a:prstGeom>
          <a:noFill/>
        </p:spPr>
        <p:txBody>
          <a:bodyPr wrap="square" rtlCol="0">
            <a:spAutoFit/>
          </a:bodyPr>
          <a:lstStyle/>
          <a:p>
            <a:pPr algn="ctr"/>
            <a:r>
              <a:rPr lang="en-US" dirty="0"/>
              <a:t>Data</a:t>
            </a:r>
          </a:p>
        </p:txBody>
      </p:sp>
      <p:cxnSp>
        <p:nvCxnSpPr>
          <p:cNvPr id="8" name="Straight Connector 7">
            <a:extLst>
              <a:ext uri="{FF2B5EF4-FFF2-40B4-BE49-F238E27FC236}">
                <a16:creationId xmlns:a16="http://schemas.microsoft.com/office/drawing/2014/main" id="{FE74622F-54D6-5896-887C-C96AEA159E7A}"/>
              </a:ext>
            </a:extLst>
          </p:cNvPr>
          <p:cNvCxnSpPr/>
          <p:nvPr/>
        </p:nvCxnSpPr>
        <p:spPr>
          <a:xfrm>
            <a:off x="0" y="5981700"/>
            <a:ext cx="18288000" cy="0"/>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24052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434828-E5EC-C6D1-2C93-FE41C5E920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BB0859-AD10-F0E6-C3A2-FBD671EFBED2}"/>
              </a:ext>
            </a:extLst>
          </p:cNvPr>
          <p:cNvSpPr>
            <a:spLocks noGrp="1"/>
          </p:cNvSpPr>
          <p:nvPr>
            <p:ph type="title"/>
          </p:nvPr>
        </p:nvSpPr>
        <p:spPr/>
        <p:txBody>
          <a:bodyPr>
            <a:normAutofit fontScale="90000"/>
          </a:bodyPr>
          <a:lstStyle/>
          <a:p>
            <a:r>
              <a:rPr lang="en-US" dirty="0"/>
              <a:t>Why is Monarch Unique/Different?</a:t>
            </a:r>
          </a:p>
        </p:txBody>
      </p:sp>
      <p:sp>
        <p:nvSpPr>
          <p:cNvPr id="3" name="Text Placeholder 2">
            <a:extLst>
              <a:ext uri="{FF2B5EF4-FFF2-40B4-BE49-F238E27FC236}">
                <a16:creationId xmlns:a16="http://schemas.microsoft.com/office/drawing/2014/main" id="{1B643C48-F8DB-5C7D-5158-28E8F41B020E}"/>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570059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AADF9-CD7B-8E3C-F083-AA15D03FFC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51276F-1B89-0DFD-A043-182DE6477D9E}"/>
              </a:ext>
            </a:extLst>
          </p:cNvPr>
          <p:cNvSpPr>
            <a:spLocks noGrp="1"/>
          </p:cNvSpPr>
          <p:nvPr>
            <p:ph type="title"/>
          </p:nvPr>
        </p:nvSpPr>
        <p:spPr/>
        <p:txBody>
          <a:bodyPr>
            <a:noAutofit/>
          </a:bodyPr>
          <a:lstStyle/>
          <a:p>
            <a:r>
              <a:rPr lang="en-US" sz="4000" dirty="0"/>
              <a:t>Why is Monarch Unique – Data Extraction &amp; Ease of Use</a:t>
            </a:r>
          </a:p>
        </p:txBody>
      </p:sp>
      <p:sp>
        <p:nvSpPr>
          <p:cNvPr id="16" name="TextBox 15">
            <a:extLst>
              <a:ext uri="{FF2B5EF4-FFF2-40B4-BE49-F238E27FC236}">
                <a16:creationId xmlns:a16="http://schemas.microsoft.com/office/drawing/2014/main" id="{437C29D7-4168-6331-D5B9-345394A2D9A7}"/>
              </a:ext>
            </a:extLst>
          </p:cNvPr>
          <p:cNvSpPr txBox="1"/>
          <p:nvPr/>
        </p:nvSpPr>
        <p:spPr>
          <a:xfrm>
            <a:off x="369213" y="2042205"/>
            <a:ext cx="7437474" cy="3142398"/>
          </a:xfrm>
          <a:prstGeom prst="rect">
            <a:avLst/>
          </a:prstGeom>
        </p:spPr>
        <p:txBody>
          <a:bodyPr/>
          <a:lstStyle>
            <a:defPPr>
              <a:defRPr lang="en-US"/>
            </a:defPPr>
            <a:lvl1pPr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000" b="1">
                <a:cs typeface="Arial" panose="020B0604020202020204" pitchFamily="34" charset="0"/>
              </a:defRPr>
            </a:lvl1pPr>
            <a:lvl2pPr marL="514350" indent="-171450" defTabSz="685800">
              <a:lnSpc>
                <a:spcPct val="90000"/>
              </a:lnSpc>
              <a:spcBef>
                <a:spcPts val="0"/>
              </a:spcBef>
              <a:spcAft>
                <a:spcPts val="600"/>
              </a:spcAft>
              <a:buFont typeface="Courier New" panose="02070309020205020404" pitchFamily="49" charset="0"/>
              <a:buChar char="o"/>
              <a:defRPr sz="1400">
                <a:latin typeface="Arial" panose="020B0604020202020204" pitchFamily="34" charset="0"/>
                <a:cs typeface="Arial" panose="020B0604020202020204" pitchFamily="34" charset="0"/>
              </a:defRPr>
            </a:lvl2pPr>
            <a:lvl3pPr marL="4572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cs typeface="Arial" panose="020B0604020202020204" pitchFamily="34" charset="0"/>
              </a:defRPr>
            </a:lvl3pPr>
            <a:lvl4pPr marL="6858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cs typeface="Arial" panose="020B0604020202020204" pitchFamily="34" charset="0"/>
              </a:defRPr>
            </a:lvl4pPr>
            <a:lvl5pPr marL="9144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cs typeface="Arial" panose="020B0604020202020204" pitchFamily="34" charset="0"/>
              </a:defRPr>
            </a:lvl5pPr>
            <a:lvl6pPr marL="11430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2"/>
            <a:r>
              <a:rPr lang="en-US" sz="1600" b="1" dirty="0"/>
              <a:t>Unique Differentiation, especially </a:t>
            </a:r>
            <a:r>
              <a:rPr lang="en-US" sz="1600" b="1" i="1" u="sng" dirty="0"/>
              <a:t>Reports</a:t>
            </a:r>
            <a:r>
              <a:rPr lang="en-US" sz="1600" b="1" dirty="0"/>
              <a:t>.</a:t>
            </a:r>
          </a:p>
          <a:p>
            <a:pPr lvl="3"/>
            <a:r>
              <a:rPr lang="en-US" sz="1600" dirty="0"/>
              <a:t>Data Extraction without Code</a:t>
            </a:r>
          </a:p>
          <a:p>
            <a:pPr lvl="3"/>
            <a:r>
              <a:rPr lang="en-US" sz="1600" dirty="0"/>
              <a:t>Text files  (Reports)</a:t>
            </a:r>
          </a:p>
          <a:p>
            <a:pPr lvl="3"/>
            <a:r>
              <a:rPr lang="en-US" sz="1600" dirty="0"/>
              <a:t>PDF files (</a:t>
            </a:r>
            <a:r>
              <a:rPr lang="en-US" sz="1600" dirty="0" err="1"/>
              <a:t>ie</a:t>
            </a:r>
            <a:r>
              <a:rPr lang="en-US" sz="1600" dirty="0"/>
              <a:t> Invoices)</a:t>
            </a:r>
          </a:p>
          <a:p>
            <a:pPr lvl="3"/>
            <a:r>
              <a:rPr lang="en-US" sz="1600" dirty="0"/>
              <a:t>Excel Reports (ie ERP)</a:t>
            </a:r>
          </a:p>
        </p:txBody>
      </p:sp>
      <p:sp>
        <p:nvSpPr>
          <p:cNvPr id="17" name="TextBox 16">
            <a:extLst>
              <a:ext uri="{FF2B5EF4-FFF2-40B4-BE49-F238E27FC236}">
                <a16:creationId xmlns:a16="http://schemas.microsoft.com/office/drawing/2014/main" id="{E09F9BF2-3CCE-E093-4F5C-EE28DCA080E9}"/>
              </a:ext>
            </a:extLst>
          </p:cNvPr>
          <p:cNvSpPr txBox="1"/>
          <p:nvPr/>
        </p:nvSpPr>
        <p:spPr>
          <a:xfrm>
            <a:off x="8473259" y="1871705"/>
            <a:ext cx="6464170" cy="7500894"/>
          </a:xfrm>
          <a:prstGeom prst="rect">
            <a:avLst/>
          </a:prstGeom>
        </p:spPr>
        <p:txBody>
          <a:bodyPr/>
          <a:lstStyle>
            <a:defPPr>
              <a:defRPr lang="en-US"/>
            </a:defPPr>
            <a:lvl1pPr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000" b="1">
                <a:cs typeface="Arial" panose="020B0604020202020204" pitchFamily="34" charset="0"/>
              </a:defRPr>
            </a:lvl1pPr>
            <a:lvl2pPr marL="514350" indent="-171450" defTabSz="685800">
              <a:lnSpc>
                <a:spcPct val="90000"/>
              </a:lnSpc>
              <a:spcBef>
                <a:spcPts val="0"/>
              </a:spcBef>
              <a:spcAft>
                <a:spcPts val="600"/>
              </a:spcAft>
              <a:buFont typeface="Courier New" panose="02070309020205020404" pitchFamily="49" charset="0"/>
              <a:buChar char="o"/>
              <a:defRPr sz="1400">
                <a:latin typeface="Arial" panose="020B0604020202020204" pitchFamily="34" charset="0"/>
                <a:cs typeface="Arial" panose="020B0604020202020204" pitchFamily="34" charset="0"/>
              </a:defRPr>
            </a:lvl2pPr>
            <a:lvl3pPr marL="457200" lvl="2"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000">
                <a:cs typeface="Arial" panose="020B0604020202020204" pitchFamily="34" charset="0"/>
              </a:defRPr>
            </a:lvl3pPr>
            <a:lvl4pPr marL="685800" lvl="3"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000">
                <a:cs typeface="Arial" panose="020B0604020202020204" pitchFamily="34" charset="0"/>
              </a:defRPr>
            </a:lvl4pPr>
            <a:lvl5pPr marL="9144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cs typeface="Arial" panose="020B0604020202020204" pitchFamily="34" charset="0"/>
              </a:defRPr>
            </a:lvl5pPr>
            <a:lvl6pPr marL="1143000" indent="-228600" defTabSz="685800">
              <a:lnSpc>
                <a:spcPct val="100000"/>
              </a:lnSpc>
              <a:spcBef>
                <a:spcPts val="0"/>
              </a:spcBef>
              <a:spcAft>
                <a:spcPts val="900"/>
              </a:spcAft>
              <a:buClr>
                <a:schemeClr val="bg2"/>
              </a:buClr>
              <a:buSzPct val="100000"/>
              <a:buFont typeface="Arial" panose="020B0604020202020204" pitchFamily="34" charset="0"/>
              <a:buChar char="•"/>
              <a:tabLst>
                <a:tab pos="457200" algn="l"/>
                <a:tab pos="685800" algn="l"/>
                <a:tab pos="914400" algn="l"/>
                <a:tab pos="1143000" algn="l"/>
              </a:tabLst>
              <a:defRPr sz="1400"/>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pPr lvl="2"/>
            <a:r>
              <a:rPr lang="en-US" sz="1600" b="1" dirty="0"/>
              <a:t>(Subtle) Unique Differentiation on Ease of Use</a:t>
            </a:r>
          </a:p>
          <a:p>
            <a:pPr lvl="3"/>
            <a:r>
              <a:rPr lang="en-US" sz="1600" dirty="0"/>
              <a:t>Data Profiling: Show &amp; Create Statistics</a:t>
            </a:r>
          </a:p>
          <a:p>
            <a:pPr lvl="3"/>
            <a:r>
              <a:rPr lang="en-US" sz="1600" dirty="0"/>
              <a:t>Data Cleansing without Code</a:t>
            </a:r>
          </a:p>
          <a:p>
            <a:pPr lvl="4"/>
            <a:r>
              <a:rPr lang="en-US" sz="1600" dirty="0"/>
              <a:t>Clean, Extract, Split, Insert Text</a:t>
            </a:r>
          </a:p>
          <a:p>
            <a:pPr lvl="3"/>
            <a:r>
              <a:rPr lang="en-US" sz="1600" dirty="0"/>
              <a:t>Multiple Combine Operations</a:t>
            </a:r>
          </a:p>
          <a:p>
            <a:pPr lvl="4"/>
            <a:r>
              <a:rPr lang="en-US" sz="1600" dirty="0"/>
              <a:t>9 Join Types &amp; Self-Joining</a:t>
            </a:r>
          </a:p>
          <a:p>
            <a:pPr lvl="4"/>
            <a:r>
              <a:rPr lang="en-US" sz="1600" dirty="0"/>
              <a:t>Append</a:t>
            </a:r>
          </a:p>
          <a:p>
            <a:pPr lvl="3"/>
            <a:r>
              <a:rPr lang="en-US" sz="1600" dirty="0"/>
              <a:t>Complex Data Transformation without Code</a:t>
            </a:r>
          </a:p>
          <a:p>
            <a:pPr lvl="4"/>
            <a:r>
              <a:rPr lang="en-US" sz="1600" dirty="0"/>
              <a:t>Unpivot, Duplicates</a:t>
            </a:r>
          </a:p>
          <a:p>
            <a:pPr lvl="4"/>
            <a:r>
              <a:rPr lang="en-US" sz="1600" dirty="0"/>
              <a:t>Transpose, Pivot, Group</a:t>
            </a:r>
          </a:p>
          <a:p>
            <a:pPr lvl="3"/>
            <a:r>
              <a:rPr lang="en-US" sz="1600" dirty="0"/>
              <a:t>Analyze (Summary)</a:t>
            </a:r>
          </a:p>
          <a:p>
            <a:pPr lvl="4"/>
            <a:r>
              <a:rPr lang="en-US" sz="1600" dirty="0"/>
              <a:t>Custom Designed Summaries</a:t>
            </a:r>
          </a:p>
          <a:p>
            <a:pPr lvl="3"/>
            <a:r>
              <a:rPr lang="en-US" sz="1600" dirty="0"/>
              <a:t>Shareable and Repeatable Processes</a:t>
            </a:r>
          </a:p>
          <a:p>
            <a:pPr lvl="4"/>
            <a:r>
              <a:rPr lang="en-US" sz="1600" dirty="0"/>
              <a:t>Models, Workspaces, Change Lists</a:t>
            </a:r>
          </a:p>
          <a:p>
            <a:pPr lvl="3"/>
            <a:r>
              <a:rPr lang="en-US" sz="1600" dirty="0"/>
              <a:t>Unique Exporting Capabilities</a:t>
            </a:r>
          </a:p>
          <a:p>
            <a:pPr lvl="4"/>
            <a:r>
              <a:rPr lang="en-US" sz="1600" dirty="0"/>
              <a:t>Exporting by Key, Filter, Summary</a:t>
            </a:r>
          </a:p>
          <a:p>
            <a:pPr lvl="4"/>
            <a:r>
              <a:rPr lang="en-US" sz="1600" dirty="0"/>
              <a:t>Exporting a Pre-Built Pivot Table</a:t>
            </a:r>
          </a:p>
        </p:txBody>
      </p:sp>
      <p:pic>
        <p:nvPicPr>
          <p:cNvPr id="18" name="Picture 17">
            <a:extLst>
              <a:ext uri="{FF2B5EF4-FFF2-40B4-BE49-F238E27FC236}">
                <a16:creationId xmlns:a16="http://schemas.microsoft.com/office/drawing/2014/main" id="{8045F669-74C9-59E8-3AB1-3C4B07C9A6C2}"/>
              </a:ext>
            </a:extLst>
          </p:cNvPr>
          <p:cNvPicPr>
            <a:picLocks noChangeAspect="1"/>
          </p:cNvPicPr>
          <p:nvPr/>
        </p:nvPicPr>
        <p:blipFill>
          <a:blip r:embed="rId2"/>
          <a:stretch>
            <a:fillRect/>
          </a:stretch>
        </p:blipFill>
        <p:spPr>
          <a:xfrm>
            <a:off x="456027" y="4452617"/>
            <a:ext cx="3850426" cy="3751212"/>
          </a:xfrm>
          <a:prstGeom prst="rect">
            <a:avLst/>
          </a:prstGeom>
        </p:spPr>
      </p:pic>
      <p:pic>
        <p:nvPicPr>
          <p:cNvPr id="19" name="Picture 18">
            <a:extLst>
              <a:ext uri="{FF2B5EF4-FFF2-40B4-BE49-F238E27FC236}">
                <a16:creationId xmlns:a16="http://schemas.microsoft.com/office/drawing/2014/main" id="{889F32D4-F9A9-A7E6-058C-E360749890D9}"/>
              </a:ext>
            </a:extLst>
          </p:cNvPr>
          <p:cNvPicPr>
            <a:picLocks noChangeAspect="1"/>
          </p:cNvPicPr>
          <p:nvPr/>
        </p:nvPicPr>
        <p:blipFill>
          <a:blip r:embed="rId3"/>
          <a:stretch>
            <a:fillRect/>
          </a:stretch>
        </p:blipFill>
        <p:spPr>
          <a:xfrm>
            <a:off x="1514025" y="5038230"/>
            <a:ext cx="4906402" cy="3751212"/>
          </a:xfrm>
          <a:prstGeom prst="rect">
            <a:avLst/>
          </a:prstGeom>
        </p:spPr>
      </p:pic>
      <p:pic>
        <p:nvPicPr>
          <p:cNvPr id="20" name="Picture 19">
            <a:extLst>
              <a:ext uri="{FF2B5EF4-FFF2-40B4-BE49-F238E27FC236}">
                <a16:creationId xmlns:a16="http://schemas.microsoft.com/office/drawing/2014/main" id="{779530AE-ADCA-1D1A-EB08-9444271A1B1C}"/>
              </a:ext>
            </a:extLst>
          </p:cNvPr>
          <p:cNvPicPr>
            <a:picLocks noChangeAspect="1"/>
          </p:cNvPicPr>
          <p:nvPr/>
        </p:nvPicPr>
        <p:blipFill>
          <a:blip r:embed="rId4"/>
          <a:stretch>
            <a:fillRect/>
          </a:stretch>
        </p:blipFill>
        <p:spPr>
          <a:xfrm>
            <a:off x="3350571" y="5622152"/>
            <a:ext cx="4156202" cy="4166644"/>
          </a:xfrm>
          <a:prstGeom prst="rect">
            <a:avLst/>
          </a:prstGeom>
        </p:spPr>
      </p:pic>
      <p:pic>
        <p:nvPicPr>
          <p:cNvPr id="21" name="Picture 20">
            <a:extLst>
              <a:ext uri="{FF2B5EF4-FFF2-40B4-BE49-F238E27FC236}">
                <a16:creationId xmlns:a16="http://schemas.microsoft.com/office/drawing/2014/main" id="{B365766F-4B2A-8D76-37B9-B3044EB86F12}"/>
              </a:ext>
            </a:extLst>
          </p:cNvPr>
          <p:cNvPicPr>
            <a:picLocks noChangeAspect="1"/>
          </p:cNvPicPr>
          <p:nvPr/>
        </p:nvPicPr>
        <p:blipFill>
          <a:blip r:embed="rId5"/>
          <a:stretch>
            <a:fillRect/>
          </a:stretch>
        </p:blipFill>
        <p:spPr>
          <a:xfrm>
            <a:off x="14066538" y="1866900"/>
            <a:ext cx="3535657" cy="7731004"/>
          </a:xfrm>
          <a:prstGeom prst="rect">
            <a:avLst/>
          </a:prstGeom>
        </p:spPr>
      </p:pic>
      <p:cxnSp>
        <p:nvCxnSpPr>
          <p:cNvPr id="22" name="Straight Connector 21">
            <a:extLst>
              <a:ext uri="{FF2B5EF4-FFF2-40B4-BE49-F238E27FC236}">
                <a16:creationId xmlns:a16="http://schemas.microsoft.com/office/drawing/2014/main" id="{6320E382-6FE6-AB90-04A3-0F168E3D55B7}"/>
              </a:ext>
            </a:extLst>
          </p:cNvPr>
          <p:cNvCxnSpPr>
            <a:cxnSpLocks/>
          </p:cNvCxnSpPr>
          <p:nvPr/>
        </p:nvCxnSpPr>
        <p:spPr>
          <a:xfrm>
            <a:off x="8534400" y="2042204"/>
            <a:ext cx="0" cy="7500892"/>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242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23EF9-DD5E-AB80-7233-C92AEB43BFD4}"/>
              </a:ext>
            </a:extLst>
          </p:cNvPr>
          <p:cNvSpPr>
            <a:spLocks noGrp="1"/>
          </p:cNvSpPr>
          <p:nvPr>
            <p:ph type="title"/>
          </p:nvPr>
        </p:nvSpPr>
        <p:spPr/>
        <p:txBody>
          <a:bodyPr>
            <a:noAutofit/>
          </a:bodyPr>
          <a:lstStyle/>
          <a:p>
            <a:r>
              <a:rPr lang="en-US" sz="4800" dirty="0"/>
              <a:t>Why is Monarch Unique -  Solution Accelerators</a:t>
            </a:r>
          </a:p>
        </p:txBody>
      </p:sp>
      <p:graphicFrame>
        <p:nvGraphicFramePr>
          <p:cNvPr id="9" name="Diagram 8">
            <a:extLst>
              <a:ext uri="{FF2B5EF4-FFF2-40B4-BE49-F238E27FC236}">
                <a16:creationId xmlns:a16="http://schemas.microsoft.com/office/drawing/2014/main" id="{C0BE112F-E800-FFEB-FCA1-AB997C8C282D}"/>
              </a:ext>
            </a:extLst>
          </p:cNvPr>
          <p:cNvGraphicFramePr/>
          <p:nvPr>
            <p:extLst>
              <p:ext uri="{D42A27DB-BD31-4B8C-83A1-F6EECF244321}">
                <p14:modId xmlns:p14="http://schemas.microsoft.com/office/powerpoint/2010/main" val="344345297"/>
              </p:ext>
            </p:extLst>
          </p:nvPr>
        </p:nvGraphicFramePr>
        <p:xfrm>
          <a:off x="322056" y="2476500"/>
          <a:ext cx="8409682" cy="3462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BC512C59-EE4D-AA63-BDE3-989741E121FF}"/>
              </a:ext>
            </a:extLst>
          </p:cNvPr>
          <p:cNvGraphicFramePr/>
          <p:nvPr>
            <p:extLst>
              <p:ext uri="{D42A27DB-BD31-4B8C-83A1-F6EECF244321}">
                <p14:modId xmlns:p14="http://schemas.microsoft.com/office/powerpoint/2010/main" val="2440609459"/>
              </p:ext>
            </p:extLst>
          </p:nvPr>
        </p:nvGraphicFramePr>
        <p:xfrm>
          <a:off x="8940800" y="2599106"/>
          <a:ext cx="9050544" cy="66797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a:extLst>
              <a:ext uri="{FF2B5EF4-FFF2-40B4-BE49-F238E27FC236}">
                <a16:creationId xmlns:a16="http://schemas.microsoft.com/office/drawing/2014/main" id="{126691A9-DC2B-1B6F-058A-ACEE7E168630}"/>
              </a:ext>
            </a:extLst>
          </p:cNvPr>
          <p:cNvPicPr>
            <a:picLocks noChangeAspect="1"/>
          </p:cNvPicPr>
          <p:nvPr/>
        </p:nvPicPr>
        <p:blipFill>
          <a:blip r:embed="rId12"/>
          <a:stretch>
            <a:fillRect/>
          </a:stretch>
        </p:blipFill>
        <p:spPr>
          <a:xfrm>
            <a:off x="3962400" y="5497914"/>
            <a:ext cx="4314286" cy="3780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071751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D80FB-945C-35DC-CE9E-3562212F2B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2FD5BF-827E-5A1D-DFDB-B9C44EEB8811}"/>
              </a:ext>
            </a:extLst>
          </p:cNvPr>
          <p:cNvSpPr>
            <a:spLocks noGrp="1"/>
          </p:cNvSpPr>
          <p:nvPr>
            <p:ph type="title"/>
          </p:nvPr>
        </p:nvSpPr>
        <p:spPr/>
        <p:txBody>
          <a:bodyPr>
            <a:normAutofit/>
          </a:bodyPr>
          <a:lstStyle/>
          <a:p>
            <a:r>
              <a:rPr lang="en-US" dirty="0"/>
              <a:t>Monarch Overview</a:t>
            </a:r>
          </a:p>
        </p:txBody>
      </p:sp>
      <p:sp>
        <p:nvSpPr>
          <p:cNvPr id="3" name="Text Placeholder 2">
            <a:extLst>
              <a:ext uri="{FF2B5EF4-FFF2-40B4-BE49-F238E27FC236}">
                <a16:creationId xmlns:a16="http://schemas.microsoft.com/office/drawing/2014/main" id="{D2B41DA3-6889-7187-E791-DD8431C77B6A}"/>
              </a:ext>
            </a:extLst>
          </p:cNvPr>
          <p:cNvSpPr>
            <a:spLocks noGrp="1"/>
          </p:cNvSpPr>
          <p:nvPr>
            <p:ph type="body" sz="quarter" idx="13"/>
          </p:nvPr>
        </p:nvSpPr>
        <p:spPr/>
        <p:txBody>
          <a:bodyPr/>
          <a:lstStyle/>
          <a:p>
            <a:r>
              <a:rPr lang="en-US" dirty="0"/>
              <a:t>One – Slide Summary</a:t>
            </a:r>
          </a:p>
        </p:txBody>
      </p:sp>
    </p:spTree>
    <p:extLst>
      <p:ext uri="{BB962C8B-B14F-4D97-AF65-F5344CB8AC3E}">
        <p14:creationId xmlns:p14="http://schemas.microsoft.com/office/powerpoint/2010/main" val="155119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D407C-CD30-65F4-7B6B-9955E2057B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3A14CF-F007-323E-7B1D-DC566D23F66B}"/>
              </a:ext>
            </a:extLst>
          </p:cNvPr>
          <p:cNvSpPr>
            <a:spLocks noGrp="1"/>
          </p:cNvSpPr>
          <p:nvPr>
            <p:ph type="title"/>
          </p:nvPr>
        </p:nvSpPr>
        <p:spPr/>
        <p:txBody>
          <a:bodyPr>
            <a:normAutofit fontScale="90000"/>
          </a:bodyPr>
          <a:lstStyle/>
          <a:p>
            <a:r>
              <a:rPr lang="en-US" dirty="0"/>
              <a:t>Chrysalis Consulting Group</a:t>
            </a:r>
          </a:p>
        </p:txBody>
      </p:sp>
      <p:sp>
        <p:nvSpPr>
          <p:cNvPr id="3" name="Text Placeholder 2">
            <a:extLst>
              <a:ext uri="{FF2B5EF4-FFF2-40B4-BE49-F238E27FC236}">
                <a16:creationId xmlns:a16="http://schemas.microsoft.com/office/drawing/2014/main" id="{A8596296-FE7C-7FCE-0490-991C7517CACC}"/>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2906794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7093E-8036-FC10-2936-3E50B8E5B4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652FA-BC25-EC50-6700-B88CFCA71B8C}"/>
              </a:ext>
            </a:extLst>
          </p:cNvPr>
          <p:cNvSpPr>
            <a:spLocks noGrp="1"/>
          </p:cNvSpPr>
          <p:nvPr>
            <p:ph type="title"/>
          </p:nvPr>
        </p:nvSpPr>
        <p:spPr/>
        <p:txBody>
          <a:bodyPr>
            <a:normAutofit fontScale="90000"/>
          </a:bodyPr>
          <a:lstStyle/>
          <a:p>
            <a:r>
              <a:rPr lang="en-US" dirty="0"/>
              <a:t>Monarch – One Slide Summary</a:t>
            </a:r>
          </a:p>
        </p:txBody>
      </p:sp>
      <p:sp>
        <p:nvSpPr>
          <p:cNvPr id="8" name="Slide Number Placeholder 3">
            <a:extLst>
              <a:ext uri="{FF2B5EF4-FFF2-40B4-BE49-F238E27FC236}">
                <a16:creationId xmlns:a16="http://schemas.microsoft.com/office/drawing/2014/main" id="{64AE2662-8163-1779-9A5E-2E3A198118ED}"/>
              </a:ext>
            </a:extLst>
          </p:cNvPr>
          <p:cNvSpPr txBox="1">
            <a:spLocks/>
          </p:cNvSpPr>
          <p:nvPr/>
        </p:nvSpPr>
        <p:spPr>
          <a:xfrm>
            <a:off x="914400" y="9298246"/>
            <a:ext cx="4114800" cy="54768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1B5984-C094-0A42-BFB6-9F57449A1222}" type="slidenum">
              <a:rPr lang="en-US" smtClean="0"/>
              <a:pPr/>
              <a:t>30</a:t>
            </a:fld>
            <a:endParaRPr lang="en-US"/>
          </a:p>
        </p:txBody>
      </p:sp>
      <p:cxnSp>
        <p:nvCxnSpPr>
          <p:cNvPr id="9" name="Straight Connector 8">
            <a:extLst>
              <a:ext uri="{FF2B5EF4-FFF2-40B4-BE49-F238E27FC236}">
                <a16:creationId xmlns:a16="http://schemas.microsoft.com/office/drawing/2014/main" id="{545C9DE0-A7AF-F29A-3E17-7500B698DAC5}"/>
              </a:ext>
            </a:extLst>
          </p:cNvPr>
          <p:cNvCxnSpPr>
            <a:cxnSpLocks/>
          </p:cNvCxnSpPr>
          <p:nvPr/>
        </p:nvCxnSpPr>
        <p:spPr>
          <a:xfrm>
            <a:off x="3689780" y="1864774"/>
            <a:ext cx="0" cy="7708059"/>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70B7950-47C3-8C5F-8718-2BAA1DFE1D10}"/>
              </a:ext>
            </a:extLst>
          </p:cNvPr>
          <p:cNvCxnSpPr>
            <a:cxnSpLocks/>
          </p:cNvCxnSpPr>
          <p:nvPr/>
        </p:nvCxnSpPr>
        <p:spPr>
          <a:xfrm flipH="1">
            <a:off x="216801" y="2857500"/>
            <a:ext cx="17838356"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184285E-1D5D-DD4D-9A93-870CFEF144B3}"/>
              </a:ext>
            </a:extLst>
          </p:cNvPr>
          <p:cNvSpPr txBox="1"/>
          <p:nvPr/>
        </p:nvSpPr>
        <p:spPr>
          <a:xfrm>
            <a:off x="630559" y="2217951"/>
            <a:ext cx="2826520" cy="461665"/>
          </a:xfrm>
          <a:prstGeom prst="rect">
            <a:avLst/>
          </a:prstGeom>
          <a:noFill/>
        </p:spPr>
        <p:txBody>
          <a:bodyPr wrap="square" rtlCol="0">
            <a:spAutoFit/>
          </a:bodyPr>
          <a:lstStyle/>
          <a:p>
            <a:r>
              <a:rPr lang="en-US" sz="2400" dirty="0"/>
              <a:t>What is Monarch?</a:t>
            </a:r>
          </a:p>
        </p:txBody>
      </p:sp>
      <p:sp>
        <p:nvSpPr>
          <p:cNvPr id="18" name="TextBox 17">
            <a:extLst>
              <a:ext uri="{FF2B5EF4-FFF2-40B4-BE49-F238E27FC236}">
                <a16:creationId xmlns:a16="http://schemas.microsoft.com/office/drawing/2014/main" id="{D6435036-990B-00EA-6BEA-B5AB9A2B954B}"/>
              </a:ext>
            </a:extLst>
          </p:cNvPr>
          <p:cNvSpPr txBox="1"/>
          <p:nvPr/>
        </p:nvSpPr>
        <p:spPr>
          <a:xfrm>
            <a:off x="4134105" y="1994783"/>
            <a:ext cx="13052933" cy="646331"/>
          </a:xfrm>
          <a:prstGeom prst="rect">
            <a:avLst/>
          </a:prstGeom>
          <a:noFill/>
        </p:spPr>
        <p:txBody>
          <a:bodyPr wrap="square" rtlCol="0">
            <a:spAutoFit/>
          </a:bodyPr>
          <a:lstStyle/>
          <a:p>
            <a:pPr algn="ctr"/>
            <a:r>
              <a:rPr lang="en-US" i="1" u="sng" dirty="0"/>
              <a:t>Self-Service</a:t>
            </a:r>
            <a:r>
              <a:rPr lang="en-US" i="1" dirty="0"/>
              <a:t> </a:t>
            </a:r>
            <a:r>
              <a:rPr lang="en-US" dirty="0"/>
              <a:t>Data Preparation application, </a:t>
            </a:r>
            <a:r>
              <a:rPr lang="en-US" i="1" dirty="0"/>
              <a:t>primarily</a:t>
            </a:r>
            <a:r>
              <a:rPr lang="en-US" dirty="0"/>
              <a:t> used for Finance.</a:t>
            </a:r>
          </a:p>
          <a:p>
            <a:pPr algn="ctr"/>
            <a:r>
              <a:rPr lang="en-US" dirty="0"/>
              <a:t>Complements but does not replace; Traditional ETL, OCR, BI &amp; Analytics Platforms, or ECM applications.</a:t>
            </a:r>
          </a:p>
        </p:txBody>
      </p:sp>
      <p:sp>
        <p:nvSpPr>
          <p:cNvPr id="19" name="TextBox 18">
            <a:extLst>
              <a:ext uri="{FF2B5EF4-FFF2-40B4-BE49-F238E27FC236}">
                <a16:creationId xmlns:a16="http://schemas.microsoft.com/office/drawing/2014/main" id="{339DE3CC-1AAC-1248-EAB8-B78F85B03202}"/>
              </a:ext>
            </a:extLst>
          </p:cNvPr>
          <p:cNvSpPr txBox="1"/>
          <p:nvPr/>
        </p:nvSpPr>
        <p:spPr>
          <a:xfrm>
            <a:off x="532759" y="4975690"/>
            <a:ext cx="3160918" cy="461665"/>
          </a:xfrm>
          <a:prstGeom prst="rect">
            <a:avLst/>
          </a:prstGeom>
          <a:noFill/>
        </p:spPr>
        <p:txBody>
          <a:bodyPr wrap="square" rtlCol="0">
            <a:spAutoFit/>
          </a:bodyPr>
          <a:lstStyle/>
          <a:p>
            <a:r>
              <a:rPr lang="en-US" sz="2400" dirty="0"/>
              <a:t>Who uses Monarch?</a:t>
            </a:r>
          </a:p>
        </p:txBody>
      </p:sp>
      <p:cxnSp>
        <p:nvCxnSpPr>
          <p:cNvPr id="22" name="Straight Connector 21">
            <a:extLst>
              <a:ext uri="{FF2B5EF4-FFF2-40B4-BE49-F238E27FC236}">
                <a16:creationId xmlns:a16="http://schemas.microsoft.com/office/drawing/2014/main" id="{0174700F-D92B-CDD8-E696-2AFCC08D3C39}"/>
              </a:ext>
            </a:extLst>
          </p:cNvPr>
          <p:cNvCxnSpPr>
            <a:cxnSpLocks/>
          </p:cNvCxnSpPr>
          <p:nvPr/>
        </p:nvCxnSpPr>
        <p:spPr>
          <a:xfrm flipH="1">
            <a:off x="265889" y="4533900"/>
            <a:ext cx="17838356"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A1BDDB8-0BB4-9328-C7C6-A1C596423146}"/>
              </a:ext>
            </a:extLst>
          </p:cNvPr>
          <p:cNvSpPr txBox="1"/>
          <p:nvPr/>
        </p:nvSpPr>
        <p:spPr>
          <a:xfrm>
            <a:off x="249848" y="3234759"/>
            <a:ext cx="3160918" cy="830997"/>
          </a:xfrm>
          <a:prstGeom prst="rect">
            <a:avLst/>
          </a:prstGeom>
          <a:noFill/>
        </p:spPr>
        <p:txBody>
          <a:bodyPr wrap="square" rtlCol="0">
            <a:spAutoFit/>
          </a:bodyPr>
          <a:lstStyle/>
          <a:p>
            <a:pPr algn="ctr"/>
            <a:r>
              <a:rPr lang="en-US" sz="2400" dirty="0"/>
              <a:t>Why Monarch?</a:t>
            </a:r>
          </a:p>
          <a:p>
            <a:pPr algn="ctr"/>
            <a:r>
              <a:rPr lang="en-US" sz="2400" dirty="0"/>
              <a:t>(Business Value)</a:t>
            </a:r>
          </a:p>
        </p:txBody>
      </p:sp>
      <p:sp>
        <p:nvSpPr>
          <p:cNvPr id="30" name="TextBox 29">
            <a:extLst>
              <a:ext uri="{FF2B5EF4-FFF2-40B4-BE49-F238E27FC236}">
                <a16:creationId xmlns:a16="http://schemas.microsoft.com/office/drawing/2014/main" id="{917CB634-9285-C649-753D-6C4F6615297B}"/>
              </a:ext>
            </a:extLst>
          </p:cNvPr>
          <p:cNvSpPr txBox="1"/>
          <p:nvPr/>
        </p:nvSpPr>
        <p:spPr>
          <a:xfrm>
            <a:off x="3786204" y="3019439"/>
            <a:ext cx="14410568" cy="1200329"/>
          </a:xfrm>
          <a:prstGeom prst="rect">
            <a:avLst/>
          </a:prstGeom>
          <a:noFill/>
        </p:spPr>
        <p:txBody>
          <a:bodyPr wrap="square" rtlCol="0">
            <a:spAutoFit/>
          </a:bodyPr>
          <a:lstStyle/>
          <a:p>
            <a:r>
              <a:rPr lang="en-US" dirty="0"/>
              <a:t>Despite significant investments in various mission </a:t>
            </a:r>
            <a:r>
              <a:rPr lang="en-US" i="1" u="sng" dirty="0"/>
              <a:t>critical technology systems</a:t>
            </a:r>
            <a:r>
              <a:rPr lang="en-US" dirty="0"/>
              <a:t>, many organization </a:t>
            </a:r>
            <a:r>
              <a:rPr lang="en-US" i="1" u="sng" dirty="0"/>
              <a:t>still</a:t>
            </a:r>
            <a:r>
              <a:rPr lang="en-US" dirty="0"/>
              <a:t> struggle to access and integrate data across those systems.  Most solutions require expensive programming and customization with long delivery timelines. </a:t>
            </a:r>
          </a:p>
          <a:p>
            <a:endParaRPr lang="en-US" dirty="0"/>
          </a:p>
          <a:p>
            <a:r>
              <a:rPr lang="en-US" dirty="0"/>
              <a:t>Monarch provides a cost-effective, self-service, scalable, and time saving solution to the challenge of ‘Self-Service Data Prep for Finance’</a:t>
            </a:r>
          </a:p>
        </p:txBody>
      </p:sp>
      <p:sp>
        <p:nvSpPr>
          <p:cNvPr id="36" name="TextBox 35">
            <a:extLst>
              <a:ext uri="{FF2B5EF4-FFF2-40B4-BE49-F238E27FC236}">
                <a16:creationId xmlns:a16="http://schemas.microsoft.com/office/drawing/2014/main" id="{36978CE8-65FF-DEE8-EF15-8EC98F1643E1}"/>
              </a:ext>
            </a:extLst>
          </p:cNvPr>
          <p:cNvSpPr txBox="1"/>
          <p:nvPr/>
        </p:nvSpPr>
        <p:spPr>
          <a:xfrm>
            <a:off x="630559" y="6311431"/>
            <a:ext cx="2553511" cy="461665"/>
          </a:xfrm>
          <a:prstGeom prst="rect">
            <a:avLst/>
          </a:prstGeom>
          <a:noFill/>
        </p:spPr>
        <p:txBody>
          <a:bodyPr wrap="square" rtlCol="0">
            <a:spAutoFit/>
          </a:bodyPr>
          <a:lstStyle/>
          <a:p>
            <a:r>
              <a:rPr lang="en-US" sz="2400" dirty="0"/>
              <a:t>Key Use Cases</a:t>
            </a:r>
          </a:p>
        </p:txBody>
      </p:sp>
      <p:cxnSp>
        <p:nvCxnSpPr>
          <p:cNvPr id="47" name="Straight Connector 46">
            <a:extLst>
              <a:ext uri="{FF2B5EF4-FFF2-40B4-BE49-F238E27FC236}">
                <a16:creationId xmlns:a16="http://schemas.microsoft.com/office/drawing/2014/main" id="{FEC934B3-8817-6E5A-E505-174FE95433A0}"/>
              </a:ext>
            </a:extLst>
          </p:cNvPr>
          <p:cNvCxnSpPr>
            <a:cxnSpLocks/>
          </p:cNvCxnSpPr>
          <p:nvPr/>
        </p:nvCxnSpPr>
        <p:spPr>
          <a:xfrm flipH="1">
            <a:off x="216801" y="5905500"/>
            <a:ext cx="17838356"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238C8C8A-C551-262A-9034-4231518FCDDC}"/>
              </a:ext>
            </a:extLst>
          </p:cNvPr>
          <p:cNvSpPr txBox="1"/>
          <p:nvPr/>
        </p:nvSpPr>
        <p:spPr>
          <a:xfrm>
            <a:off x="8018806" y="4679260"/>
            <a:ext cx="3723160" cy="1077218"/>
          </a:xfrm>
          <a:prstGeom prst="rect">
            <a:avLst/>
          </a:prstGeom>
          <a:noFill/>
        </p:spPr>
        <p:txBody>
          <a:bodyPr wrap="square" numCol="1" rtlCol="0">
            <a:spAutoFit/>
          </a:bodyPr>
          <a:lstStyle/>
          <a:p>
            <a:pPr algn="ctr" defTabSz="1219170"/>
            <a:r>
              <a:rPr lang="en-US" sz="1600" u="sng" dirty="0">
                <a:solidFill>
                  <a:srgbClr val="000000"/>
                </a:solidFill>
              </a:rPr>
              <a:t>Organizations</a:t>
            </a:r>
          </a:p>
          <a:p>
            <a:pPr marL="761980" indent="-761980" defTabSz="1219170">
              <a:buFont typeface="Arial" panose="020B0604020202020204" pitchFamily="34" charset="0"/>
              <a:buChar char="•"/>
            </a:pPr>
            <a:r>
              <a:rPr lang="en-US" sz="1600" dirty="0">
                <a:solidFill>
                  <a:srgbClr val="000000"/>
                </a:solidFill>
              </a:rPr>
              <a:t>Financial Services</a:t>
            </a:r>
          </a:p>
          <a:p>
            <a:pPr marL="761980" indent="-761980" defTabSz="1219170">
              <a:buFont typeface="Arial" panose="020B0604020202020204" pitchFamily="34" charset="0"/>
              <a:buChar char="•"/>
            </a:pPr>
            <a:r>
              <a:rPr lang="en-US" sz="1600" dirty="0">
                <a:solidFill>
                  <a:srgbClr val="000000"/>
                </a:solidFill>
              </a:rPr>
              <a:t>Healthcare Finance</a:t>
            </a:r>
          </a:p>
          <a:p>
            <a:pPr marL="761980" indent="-761980" defTabSz="1219170">
              <a:buFont typeface="Arial" panose="020B0604020202020204" pitchFamily="34" charset="0"/>
              <a:buChar char="•"/>
            </a:pPr>
            <a:r>
              <a:rPr lang="en-US" sz="1600" dirty="0">
                <a:solidFill>
                  <a:srgbClr val="000000"/>
                </a:solidFill>
              </a:rPr>
              <a:t>Manufacturing &amp; Distribution</a:t>
            </a:r>
          </a:p>
        </p:txBody>
      </p:sp>
      <p:sp>
        <p:nvSpPr>
          <p:cNvPr id="64" name="TextBox 63">
            <a:extLst>
              <a:ext uri="{FF2B5EF4-FFF2-40B4-BE49-F238E27FC236}">
                <a16:creationId xmlns:a16="http://schemas.microsoft.com/office/drawing/2014/main" id="{57360A5D-780C-0F91-8A53-CF7522A92C78}"/>
              </a:ext>
            </a:extLst>
          </p:cNvPr>
          <p:cNvSpPr txBox="1"/>
          <p:nvPr/>
        </p:nvSpPr>
        <p:spPr>
          <a:xfrm>
            <a:off x="13335000" y="4675882"/>
            <a:ext cx="2869086" cy="1077218"/>
          </a:xfrm>
          <a:prstGeom prst="rect">
            <a:avLst/>
          </a:prstGeom>
          <a:noFill/>
        </p:spPr>
        <p:txBody>
          <a:bodyPr wrap="square" numCol="1" rtlCol="0">
            <a:spAutoFit/>
          </a:bodyPr>
          <a:lstStyle/>
          <a:p>
            <a:pPr algn="ctr" defTabSz="1219170"/>
            <a:r>
              <a:rPr lang="en-US" sz="1600" u="sng" dirty="0">
                <a:solidFill>
                  <a:srgbClr val="000000"/>
                </a:solidFill>
              </a:rPr>
              <a:t>Personas</a:t>
            </a:r>
          </a:p>
          <a:p>
            <a:pPr marL="761980" indent="-761980" defTabSz="1219170">
              <a:buFont typeface="Arial" panose="020B0604020202020204" pitchFamily="34" charset="0"/>
              <a:buChar char="•"/>
            </a:pPr>
            <a:r>
              <a:rPr lang="en-US" sz="1600" dirty="0">
                <a:solidFill>
                  <a:srgbClr val="000000"/>
                </a:solidFill>
              </a:rPr>
              <a:t>Accountants</a:t>
            </a:r>
          </a:p>
          <a:p>
            <a:pPr marL="761980" indent="-761980" defTabSz="1219170">
              <a:buFont typeface="Arial" panose="020B0604020202020204" pitchFamily="34" charset="0"/>
              <a:buChar char="•"/>
            </a:pPr>
            <a:r>
              <a:rPr lang="en-US" sz="1600" dirty="0">
                <a:solidFill>
                  <a:srgbClr val="000000"/>
                </a:solidFill>
              </a:rPr>
              <a:t>Analysts</a:t>
            </a:r>
          </a:p>
          <a:p>
            <a:pPr marL="761980" indent="-761980" defTabSz="1219170">
              <a:buFont typeface="Arial" panose="020B0604020202020204" pitchFamily="34" charset="0"/>
              <a:buChar char="•"/>
            </a:pPr>
            <a:r>
              <a:rPr lang="en-US" sz="1600" dirty="0">
                <a:solidFill>
                  <a:srgbClr val="000000"/>
                </a:solidFill>
              </a:rPr>
              <a:t>Auditors </a:t>
            </a:r>
          </a:p>
        </p:txBody>
      </p:sp>
      <p:sp>
        <p:nvSpPr>
          <p:cNvPr id="3" name="TextBox 2">
            <a:extLst>
              <a:ext uri="{FF2B5EF4-FFF2-40B4-BE49-F238E27FC236}">
                <a16:creationId xmlns:a16="http://schemas.microsoft.com/office/drawing/2014/main" id="{35273418-A9F3-D1F6-B3D0-5692895554AC}"/>
              </a:ext>
            </a:extLst>
          </p:cNvPr>
          <p:cNvSpPr txBox="1"/>
          <p:nvPr/>
        </p:nvSpPr>
        <p:spPr>
          <a:xfrm>
            <a:off x="4150147" y="4795474"/>
            <a:ext cx="3563160" cy="923330"/>
          </a:xfrm>
          <a:prstGeom prst="rect">
            <a:avLst/>
          </a:prstGeom>
          <a:noFill/>
        </p:spPr>
        <p:txBody>
          <a:bodyPr wrap="square" rtlCol="0">
            <a:spAutoFit/>
          </a:bodyPr>
          <a:lstStyle/>
          <a:p>
            <a:pPr algn="ctr"/>
            <a:r>
              <a:rPr lang="en-US" i="1" dirty="0"/>
              <a:t>Any Organization and Persona within or adjacent to Financial Operations</a:t>
            </a:r>
            <a:endParaRPr lang="en-US" dirty="0"/>
          </a:p>
        </p:txBody>
      </p:sp>
      <p:cxnSp>
        <p:nvCxnSpPr>
          <p:cNvPr id="5" name="Straight Connector 4">
            <a:extLst>
              <a:ext uri="{FF2B5EF4-FFF2-40B4-BE49-F238E27FC236}">
                <a16:creationId xmlns:a16="http://schemas.microsoft.com/office/drawing/2014/main" id="{8F24C96E-3832-23F6-807B-DB1E8B38747F}"/>
              </a:ext>
            </a:extLst>
          </p:cNvPr>
          <p:cNvCxnSpPr>
            <a:cxnSpLocks/>
          </p:cNvCxnSpPr>
          <p:nvPr/>
        </p:nvCxnSpPr>
        <p:spPr>
          <a:xfrm flipH="1">
            <a:off x="265889" y="7179027"/>
            <a:ext cx="17838356"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AA7D8E6-8850-C8DC-3907-B5D9B0FBDA27}"/>
              </a:ext>
            </a:extLst>
          </p:cNvPr>
          <p:cNvSpPr txBox="1"/>
          <p:nvPr/>
        </p:nvSpPr>
        <p:spPr>
          <a:xfrm>
            <a:off x="625286" y="7793886"/>
            <a:ext cx="3160918" cy="461665"/>
          </a:xfrm>
          <a:prstGeom prst="rect">
            <a:avLst/>
          </a:prstGeom>
          <a:noFill/>
        </p:spPr>
        <p:txBody>
          <a:bodyPr wrap="square" rtlCol="0">
            <a:spAutoFit/>
          </a:bodyPr>
          <a:lstStyle/>
          <a:p>
            <a:r>
              <a:rPr lang="en-US" sz="2400" dirty="0"/>
              <a:t>Why it’s Different</a:t>
            </a:r>
          </a:p>
        </p:txBody>
      </p:sp>
      <p:sp>
        <p:nvSpPr>
          <p:cNvPr id="7" name="TextBox 6">
            <a:extLst>
              <a:ext uri="{FF2B5EF4-FFF2-40B4-BE49-F238E27FC236}">
                <a16:creationId xmlns:a16="http://schemas.microsoft.com/office/drawing/2014/main" id="{26DBFB61-A1D3-C4BE-6EA3-0AB4C59D197E}"/>
              </a:ext>
            </a:extLst>
          </p:cNvPr>
          <p:cNvSpPr txBox="1"/>
          <p:nvPr/>
        </p:nvSpPr>
        <p:spPr>
          <a:xfrm>
            <a:off x="4045333" y="6074128"/>
            <a:ext cx="3667972" cy="923330"/>
          </a:xfrm>
          <a:prstGeom prst="rect">
            <a:avLst/>
          </a:prstGeom>
          <a:noFill/>
        </p:spPr>
        <p:txBody>
          <a:bodyPr wrap="square" rtlCol="0">
            <a:spAutoFit/>
          </a:bodyPr>
          <a:lstStyle/>
          <a:p>
            <a:pPr algn="ctr"/>
            <a:r>
              <a:rPr lang="en-US" i="1" dirty="0"/>
              <a:t>Any use case the requires cleaning, combining, transforming and analyzing data</a:t>
            </a:r>
            <a:endParaRPr lang="en-US" dirty="0"/>
          </a:p>
        </p:txBody>
      </p:sp>
      <p:sp>
        <p:nvSpPr>
          <p:cNvPr id="10" name="TextBox 9">
            <a:extLst>
              <a:ext uri="{FF2B5EF4-FFF2-40B4-BE49-F238E27FC236}">
                <a16:creationId xmlns:a16="http://schemas.microsoft.com/office/drawing/2014/main" id="{C62CAC29-DBC3-0801-6ABF-1AD56E09FAD9}"/>
              </a:ext>
            </a:extLst>
          </p:cNvPr>
          <p:cNvSpPr txBox="1"/>
          <p:nvPr/>
        </p:nvSpPr>
        <p:spPr>
          <a:xfrm>
            <a:off x="8018806" y="5950358"/>
            <a:ext cx="4025623" cy="1077218"/>
          </a:xfrm>
          <a:prstGeom prst="rect">
            <a:avLst/>
          </a:prstGeom>
          <a:noFill/>
        </p:spPr>
        <p:txBody>
          <a:bodyPr wrap="square" numCol="1" rtlCol="0">
            <a:spAutoFit/>
          </a:bodyPr>
          <a:lstStyle/>
          <a:p>
            <a:pPr algn="ctr" defTabSz="1219170"/>
            <a:r>
              <a:rPr lang="en-US" sz="1600" u="sng" dirty="0">
                <a:solidFill>
                  <a:srgbClr val="000000"/>
                </a:solidFill>
              </a:rPr>
              <a:t>Business Use Cases</a:t>
            </a:r>
          </a:p>
          <a:p>
            <a:pPr marL="761980" indent="-761980" defTabSz="1219170">
              <a:buFont typeface="Arial" panose="020B0604020202020204" pitchFamily="34" charset="0"/>
              <a:buChar char="•"/>
            </a:pPr>
            <a:r>
              <a:rPr lang="en-US" sz="1600" dirty="0">
                <a:solidFill>
                  <a:srgbClr val="000000"/>
                </a:solidFill>
              </a:rPr>
              <a:t>Reconciliations &amp; Operations</a:t>
            </a:r>
          </a:p>
          <a:p>
            <a:pPr marL="761980" indent="-761980" defTabSz="1219170">
              <a:buFont typeface="Arial" panose="020B0604020202020204" pitchFamily="34" charset="0"/>
              <a:buChar char="•"/>
            </a:pPr>
            <a:r>
              <a:rPr lang="en-US" sz="1600" dirty="0">
                <a:solidFill>
                  <a:srgbClr val="000000"/>
                </a:solidFill>
              </a:rPr>
              <a:t>Reporting &amp; Analysis</a:t>
            </a:r>
          </a:p>
          <a:p>
            <a:pPr marL="761980" indent="-761980" defTabSz="1219170">
              <a:buFont typeface="Arial" panose="020B0604020202020204" pitchFamily="34" charset="0"/>
              <a:buChar char="•"/>
            </a:pPr>
            <a:r>
              <a:rPr lang="en-US" sz="1600" dirty="0">
                <a:solidFill>
                  <a:srgbClr val="000000"/>
                </a:solidFill>
              </a:rPr>
              <a:t>Risk/Regulatory &amp; Compliance</a:t>
            </a:r>
          </a:p>
        </p:txBody>
      </p:sp>
      <p:sp>
        <p:nvSpPr>
          <p:cNvPr id="12" name="TextBox 11">
            <a:extLst>
              <a:ext uri="{FF2B5EF4-FFF2-40B4-BE49-F238E27FC236}">
                <a16:creationId xmlns:a16="http://schemas.microsoft.com/office/drawing/2014/main" id="{FFCE0222-5442-6FB9-5275-B36BBF04B636}"/>
              </a:ext>
            </a:extLst>
          </p:cNvPr>
          <p:cNvSpPr txBox="1"/>
          <p:nvPr/>
        </p:nvSpPr>
        <p:spPr>
          <a:xfrm>
            <a:off x="4131428" y="7732545"/>
            <a:ext cx="13482081" cy="923330"/>
          </a:xfrm>
          <a:prstGeom prst="rect">
            <a:avLst/>
          </a:prstGeom>
          <a:noFill/>
        </p:spPr>
        <p:txBody>
          <a:bodyPr wrap="square" rtlCol="0">
            <a:spAutoFit/>
          </a:bodyPr>
          <a:lstStyle/>
          <a:p>
            <a:pPr marL="285750" indent="-285750">
              <a:buFont typeface="Arial" panose="020B0604020202020204" pitchFamily="34" charset="0"/>
              <a:buChar char="•"/>
            </a:pPr>
            <a:r>
              <a:rPr lang="en-US" dirty="0"/>
              <a:t>Unique Data Extraction from PDF, Text, and Excel Based Reports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Monarch Solution Accelerators provides prebuilt templates for many technology systems that provide increased ROI.</a:t>
            </a:r>
          </a:p>
        </p:txBody>
      </p:sp>
      <p:sp>
        <p:nvSpPr>
          <p:cNvPr id="4" name="TextBox 3">
            <a:extLst>
              <a:ext uri="{FF2B5EF4-FFF2-40B4-BE49-F238E27FC236}">
                <a16:creationId xmlns:a16="http://schemas.microsoft.com/office/drawing/2014/main" id="{DAD1A671-8E86-B56F-52A7-8AA891C7FA7B}"/>
              </a:ext>
            </a:extLst>
          </p:cNvPr>
          <p:cNvSpPr txBox="1"/>
          <p:nvPr/>
        </p:nvSpPr>
        <p:spPr>
          <a:xfrm>
            <a:off x="13335000" y="5950358"/>
            <a:ext cx="4322438" cy="1077218"/>
          </a:xfrm>
          <a:prstGeom prst="rect">
            <a:avLst/>
          </a:prstGeom>
          <a:noFill/>
        </p:spPr>
        <p:txBody>
          <a:bodyPr wrap="square" numCol="1" rtlCol="0">
            <a:spAutoFit/>
          </a:bodyPr>
          <a:lstStyle/>
          <a:p>
            <a:pPr algn="ctr" defTabSz="1219170"/>
            <a:r>
              <a:rPr lang="en-US" sz="1600" u="sng" dirty="0">
                <a:solidFill>
                  <a:srgbClr val="000000"/>
                </a:solidFill>
              </a:rPr>
              <a:t>Data Use Cases</a:t>
            </a:r>
          </a:p>
          <a:p>
            <a:pPr marL="761980" indent="-761980" defTabSz="1219170">
              <a:buFont typeface="Arial" panose="020B0604020202020204" pitchFamily="34" charset="0"/>
              <a:buChar char="•"/>
            </a:pPr>
            <a:r>
              <a:rPr lang="en-US" sz="1600" dirty="0">
                <a:solidFill>
                  <a:srgbClr val="000000"/>
                </a:solidFill>
              </a:rPr>
              <a:t>Data Extraction</a:t>
            </a:r>
          </a:p>
          <a:p>
            <a:pPr marL="761980" indent="-761980" defTabSz="1219170">
              <a:buFont typeface="Arial" panose="020B0604020202020204" pitchFamily="34" charset="0"/>
              <a:buChar char="•"/>
            </a:pPr>
            <a:r>
              <a:rPr lang="en-US" sz="1600" dirty="0">
                <a:solidFill>
                  <a:srgbClr val="000000"/>
                </a:solidFill>
              </a:rPr>
              <a:t>Data Preparation</a:t>
            </a:r>
          </a:p>
          <a:p>
            <a:pPr marL="761980" indent="-761980" defTabSz="1219170">
              <a:buFont typeface="Arial" panose="020B0604020202020204" pitchFamily="34" charset="0"/>
              <a:buChar char="•"/>
            </a:pPr>
            <a:r>
              <a:rPr lang="en-US" sz="1600" dirty="0">
                <a:solidFill>
                  <a:srgbClr val="000000"/>
                </a:solidFill>
              </a:rPr>
              <a:t>Data Integration/Engineering (ETL)</a:t>
            </a:r>
          </a:p>
        </p:txBody>
      </p:sp>
    </p:spTree>
    <p:extLst>
      <p:ext uri="{BB962C8B-B14F-4D97-AF65-F5344CB8AC3E}">
        <p14:creationId xmlns:p14="http://schemas.microsoft.com/office/powerpoint/2010/main" val="3458898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E9A9A9-DAE9-67B4-9590-7A94093B3698}"/>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EB88B874-A2FC-9EF0-6D36-EB3BB9CE89BA}"/>
              </a:ext>
            </a:extLst>
          </p:cNvPr>
          <p:cNvSpPr>
            <a:spLocks noGrp="1"/>
          </p:cNvSpPr>
          <p:nvPr>
            <p:ph type="body" sz="quarter" idx="13"/>
          </p:nvPr>
        </p:nvSpPr>
        <p:spPr/>
        <p:txBody>
          <a:bodyPr/>
          <a:lstStyle/>
          <a:p>
            <a:r>
              <a:rPr lang="en-US" dirty="0"/>
              <a:t>WEBSITE</a:t>
            </a:r>
          </a:p>
        </p:txBody>
      </p:sp>
      <p:sp>
        <p:nvSpPr>
          <p:cNvPr id="5" name="Text Placeholder 4">
            <a:extLst>
              <a:ext uri="{FF2B5EF4-FFF2-40B4-BE49-F238E27FC236}">
                <a16:creationId xmlns:a16="http://schemas.microsoft.com/office/drawing/2014/main" id="{F4723D4B-F92B-46BD-D662-550E98406EE6}"/>
              </a:ext>
            </a:extLst>
          </p:cNvPr>
          <p:cNvSpPr>
            <a:spLocks noGrp="1"/>
          </p:cNvSpPr>
          <p:nvPr>
            <p:ph type="body" sz="quarter" idx="15"/>
          </p:nvPr>
        </p:nvSpPr>
        <p:spPr/>
        <p:txBody>
          <a:bodyPr/>
          <a:lstStyle/>
          <a:p>
            <a:r>
              <a:rPr lang="en-US" dirty="0"/>
              <a:t>CONTACT US PAGE ON WEBSITE</a:t>
            </a:r>
          </a:p>
        </p:txBody>
      </p:sp>
      <p:sp>
        <p:nvSpPr>
          <p:cNvPr id="6" name="Text Placeholder 5">
            <a:extLst>
              <a:ext uri="{FF2B5EF4-FFF2-40B4-BE49-F238E27FC236}">
                <a16:creationId xmlns:a16="http://schemas.microsoft.com/office/drawing/2014/main" id="{F3668576-4388-FF9C-3E94-5FC7C87BC534}"/>
              </a:ext>
            </a:extLst>
          </p:cNvPr>
          <p:cNvSpPr>
            <a:spLocks noGrp="1"/>
          </p:cNvSpPr>
          <p:nvPr>
            <p:ph type="body" sz="quarter" idx="17"/>
          </p:nvPr>
        </p:nvSpPr>
        <p:spPr/>
        <p:txBody>
          <a:bodyPr/>
          <a:lstStyle/>
          <a:p>
            <a:r>
              <a:rPr lang="en-US" dirty="0"/>
              <a:t>EMAIL</a:t>
            </a:r>
          </a:p>
        </p:txBody>
      </p:sp>
      <p:sp>
        <p:nvSpPr>
          <p:cNvPr id="7" name="Text Placeholder 6">
            <a:extLst>
              <a:ext uri="{FF2B5EF4-FFF2-40B4-BE49-F238E27FC236}">
                <a16:creationId xmlns:a16="http://schemas.microsoft.com/office/drawing/2014/main" id="{5B66BC55-5622-33E3-967D-7040951F173F}"/>
              </a:ext>
            </a:extLst>
          </p:cNvPr>
          <p:cNvSpPr>
            <a:spLocks noGrp="1"/>
          </p:cNvSpPr>
          <p:nvPr>
            <p:ph type="body" sz="quarter" idx="19"/>
          </p:nvPr>
        </p:nvSpPr>
        <p:spPr/>
        <p:txBody>
          <a:bodyPr/>
          <a:lstStyle/>
          <a:p>
            <a:r>
              <a:rPr lang="en-US" dirty="0">
                <a:hlinkClick r:id="rId2"/>
              </a:rPr>
              <a:t>Contact Form</a:t>
            </a:r>
            <a:endParaRPr lang="en-US" dirty="0"/>
          </a:p>
        </p:txBody>
      </p:sp>
      <p:sp>
        <p:nvSpPr>
          <p:cNvPr id="8" name="Text Placeholder 7">
            <a:extLst>
              <a:ext uri="{FF2B5EF4-FFF2-40B4-BE49-F238E27FC236}">
                <a16:creationId xmlns:a16="http://schemas.microsoft.com/office/drawing/2014/main" id="{30B2E94D-2457-2815-0305-DD104D14EB8F}"/>
              </a:ext>
            </a:extLst>
          </p:cNvPr>
          <p:cNvSpPr>
            <a:spLocks noGrp="1"/>
          </p:cNvSpPr>
          <p:nvPr>
            <p:ph type="body" sz="quarter" idx="20"/>
          </p:nvPr>
        </p:nvSpPr>
        <p:spPr/>
        <p:txBody>
          <a:bodyPr>
            <a:normAutofit/>
          </a:bodyPr>
          <a:lstStyle/>
          <a:p>
            <a:r>
              <a:rPr lang="en-US" dirty="0">
                <a:hlinkClick r:id="rId3"/>
              </a:rPr>
              <a:t>https://www.chrysalisconsultinggrp.com/</a:t>
            </a:r>
            <a:endParaRPr lang="en-US" dirty="0"/>
          </a:p>
          <a:p>
            <a:endParaRPr lang="en-US" dirty="0"/>
          </a:p>
        </p:txBody>
      </p:sp>
      <p:sp>
        <p:nvSpPr>
          <p:cNvPr id="9" name="Text Placeholder 8">
            <a:extLst>
              <a:ext uri="{FF2B5EF4-FFF2-40B4-BE49-F238E27FC236}">
                <a16:creationId xmlns:a16="http://schemas.microsoft.com/office/drawing/2014/main" id="{A492B5D1-31BC-A350-0A63-5A65796BBF88}"/>
              </a:ext>
            </a:extLst>
          </p:cNvPr>
          <p:cNvSpPr>
            <a:spLocks noGrp="1"/>
          </p:cNvSpPr>
          <p:nvPr>
            <p:ph type="body" sz="quarter" idx="21"/>
          </p:nvPr>
        </p:nvSpPr>
        <p:spPr/>
        <p:txBody>
          <a:bodyPr/>
          <a:lstStyle/>
          <a:p>
            <a:r>
              <a:rPr lang="en-US" dirty="0">
                <a:hlinkClick r:id="rId4"/>
              </a:rPr>
              <a:t>baba@chrysalisconsultinggrp.com</a:t>
            </a:r>
            <a:endParaRPr lang="en-US" dirty="0"/>
          </a:p>
        </p:txBody>
      </p:sp>
    </p:spTree>
    <p:extLst>
      <p:ext uri="{BB962C8B-B14F-4D97-AF65-F5344CB8AC3E}">
        <p14:creationId xmlns:p14="http://schemas.microsoft.com/office/powerpoint/2010/main" val="998805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6DBE0-C63D-BED5-758E-E64FAF8FBE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E4A9FC-F0E9-83F6-904E-D5339F7502B9}"/>
              </a:ext>
            </a:extLst>
          </p:cNvPr>
          <p:cNvSpPr>
            <a:spLocks noGrp="1"/>
          </p:cNvSpPr>
          <p:nvPr>
            <p:ph type="title"/>
          </p:nvPr>
        </p:nvSpPr>
        <p:spPr/>
        <p:txBody>
          <a:bodyPr>
            <a:normAutofit fontScale="90000"/>
          </a:bodyPr>
          <a:lstStyle/>
          <a:p>
            <a:r>
              <a:rPr lang="en-US" dirty="0"/>
              <a:t>Business Overview</a:t>
            </a:r>
          </a:p>
        </p:txBody>
      </p:sp>
      <p:sp>
        <p:nvSpPr>
          <p:cNvPr id="4" name="Text Placeholder 3">
            <a:extLst>
              <a:ext uri="{FF2B5EF4-FFF2-40B4-BE49-F238E27FC236}">
                <a16:creationId xmlns:a16="http://schemas.microsoft.com/office/drawing/2014/main" id="{D664D27F-4AA7-7FB2-A54C-F2C482B97C8A}"/>
              </a:ext>
            </a:extLst>
          </p:cNvPr>
          <p:cNvSpPr>
            <a:spLocks noGrp="1"/>
          </p:cNvSpPr>
          <p:nvPr>
            <p:ph type="body" sz="quarter" idx="14"/>
          </p:nvPr>
        </p:nvSpPr>
        <p:spPr>
          <a:xfrm>
            <a:off x="696686" y="1881673"/>
            <a:ext cx="17134114" cy="8106835"/>
          </a:xfrm>
          <a:noFill/>
        </p:spPr>
        <p:txBody>
          <a:bodyPr vert="horz" wrap="square" lIns="91440" tIns="45720" rIns="91440" bIns="45720" rtlCol="0">
            <a:spAutoFit/>
          </a:bodyPr>
          <a:lstStyle/>
          <a:p>
            <a:pPr>
              <a:buClr>
                <a:schemeClr val="tx1"/>
              </a:buClr>
            </a:pPr>
            <a:r>
              <a:rPr lang="en-US" sz="2800" b="1" dirty="0">
                <a:latin typeface="+mn-lt"/>
              </a:rPr>
              <a:t>Chrysalis Consulting Group </a:t>
            </a:r>
            <a:r>
              <a:rPr lang="en-US" sz="2800" dirty="0">
                <a:latin typeface="+mn-lt"/>
              </a:rPr>
              <a:t>is a specialized consulting firm focused on helping organizations transform complex, manual, and Excel-driven processes into scalable, trusted, and efficient processes using Monarch.</a:t>
            </a:r>
          </a:p>
          <a:p>
            <a:pPr>
              <a:buClr>
                <a:schemeClr val="tx1"/>
              </a:buClr>
            </a:pPr>
            <a:endParaRPr lang="en-US" sz="2800" b="1" dirty="0">
              <a:latin typeface="+mn-lt"/>
            </a:endParaRPr>
          </a:p>
          <a:p>
            <a:pPr>
              <a:buClr>
                <a:schemeClr val="tx1"/>
              </a:buClr>
            </a:pPr>
            <a:r>
              <a:rPr lang="en-US" sz="2800" b="1" dirty="0">
                <a:latin typeface="+mn-lt"/>
              </a:rPr>
              <a:t>What We Do</a:t>
            </a:r>
          </a:p>
          <a:p>
            <a:pPr marL="457200" indent="-457200">
              <a:buClr>
                <a:schemeClr val="tx1"/>
              </a:buClr>
              <a:buFont typeface="Wingdings" panose="05000000000000000000" pitchFamily="2" charset="2"/>
              <a:buChar char="§"/>
            </a:pPr>
            <a:r>
              <a:rPr lang="en-US" sz="2800" dirty="0">
                <a:latin typeface="+mn-lt"/>
              </a:rPr>
              <a:t>Enterprise data preparation &amp; process optimization using Monarch</a:t>
            </a:r>
          </a:p>
          <a:p>
            <a:pPr>
              <a:buClr>
                <a:schemeClr val="tx1"/>
              </a:buClr>
            </a:pPr>
            <a:r>
              <a:rPr lang="en-US" sz="2800" b="1" dirty="0">
                <a:latin typeface="+mn-lt"/>
              </a:rPr>
              <a:t>How We Help</a:t>
            </a:r>
          </a:p>
          <a:p>
            <a:pPr marL="457200" indent="-457200">
              <a:buClr>
                <a:schemeClr val="tx1"/>
              </a:buClr>
              <a:buFont typeface="Wingdings" panose="05000000000000000000" pitchFamily="2" charset="2"/>
              <a:buChar char="§"/>
            </a:pPr>
            <a:r>
              <a:rPr lang="en-US" sz="2800" dirty="0">
                <a:latin typeface="+mn-lt"/>
              </a:rPr>
              <a:t>Replace manual, Excel-heavy business processes</a:t>
            </a:r>
          </a:p>
          <a:p>
            <a:pPr marL="457200" indent="-457200">
              <a:buClr>
                <a:schemeClr val="tx1"/>
              </a:buClr>
              <a:buFont typeface="Wingdings" panose="05000000000000000000" pitchFamily="2" charset="2"/>
              <a:buChar char="§"/>
            </a:pPr>
            <a:r>
              <a:rPr lang="en-US" sz="2800" dirty="0">
                <a:latin typeface="+mn-lt"/>
              </a:rPr>
              <a:t>Standardize and scale Monarch across teams</a:t>
            </a:r>
          </a:p>
          <a:p>
            <a:pPr marL="457200" indent="-457200">
              <a:buClr>
                <a:schemeClr val="tx1"/>
              </a:buClr>
              <a:buFont typeface="Wingdings" panose="05000000000000000000" pitchFamily="2" charset="2"/>
              <a:buChar char="§"/>
            </a:pPr>
            <a:r>
              <a:rPr lang="en-US" sz="2800" dirty="0">
                <a:latin typeface="+mn-lt"/>
              </a:rPr>
              <a:t>Improve reconciliation, reporting, and adherence with compliance</a:t>
            </a:r>
          </a:p>
          <a:p>
            <a:pPr>
              <a:buClr>
                <a:schemeClr val="tx1"/>
              </a:buClr>
            </a:pPr>
            <a:r>
              <a:rPr lang="en-US" sz="2800" b="1" dirty="0">
                <a:latin typeface="+mn-lt"/>
              </a:rPr>
              <a:t>Who We Serve</a:t>
            </a:r>
          </a:p>
          <a:p>
            <a:pPr marL="457200" indent="-457200">
              <a:buClr>
                <a:schemeClr val="tx1"/>
              </a:buClr>
              <a:buFont typeface="Wingdings" panose="05000000000000000000" pitchFamily="2" charset="2"/>
              <a:buChar char="§"/>
            </a:pPr>
            <a:r>
              <a:rPr lang="en-US" sz="2800" dirty="0">
                <a:latin typeface="+mn-lt"/>
              </a:rPr>
              <a:t>Financial Services</a:t>
            </a:r>
          </a:p>
          <a:p>
            <a:pPr marL="457200" indent="-457200">
              <a:buClr>
                <a:schemeClr val="tx1"/>
              </a:buClr>
              <a:buFont typeface="Wingdings" panose="05000000000000000000" pitchFamily="2" charset="2"/>
              <a:buChar char="§"/>
            </a:pPr>
            <a:r>
              <a:rPr lang="en-US" sz="2800" dirty="0">
                <a:latin typeface="+mn-lt"/>
              </a:rPr>
              <a:t>Healthcare (Finance &amp; Revenue Cycle)</a:t>
            </a:r>
          </a:p>
          <a:p>
            <a:pPr marL="457200" indent="-457200">
              <a:buClr>
                <a:schemeClr val="tx1"/>
              </a:buClr>
              <a:buFont typeface="Wingdings" panose="05000000000000000000" pitchFamily="2" charset="2"/>
              <a:buChar char="§"/>
            </a:pPr>
            <a:r>
              <a:rPr lang="en-US" sz="2800" dirty="0">
                <a:latin typeface="+mn-lt"/>
              </a:rPr>
              <a:t>Manufacturing &amp; Distribution (Finance &amp; Supply Chain Operations)</a:t>
            </a:r>
          </a:p>
          <a:p>
            <a:pPr>
              <a:buClr>
                <a:schemeClr val="tx1"/>
              </a:buClr>
            </a:pPr>
            <a:r>
              <a:rPr lang="en-US" sz="2800" b="1" dirty="0">
                <a:latin typeface="+mn-lt"/>
              </a:rPr>
              <a:t>How We’re Different</a:t>
            </a:r>
          </a:p>
          <a:p>
            <a:pPr marL="457200" indent="-457200">
              <a:buClr>
                <a:schemeClr val="tx1"/>
              </a:buClr>
              <a:buFont typeface="Wingdings" panose="05000000000000000000" pitchFamily="2" charset="2"/>
              <a:buChar char="§"/>
            </a:pPr>
            <a:r>
              <a:rPr lang="en-US" sz="2800" dirty="0">
                <a:latin typeface="+mn-lt"/>
              </a:rPr>
              <a:t>Practitioner-led, outcome-focused, value-based engagements</a:t>
            </a:r>
          </a:p>
        </p:txBody>
      </p:sp>
    </p:spTree>
    <p:extLst>
      <p:ext uri="{BB962C8B-B14F-4D97-AF65-F5344CB8AC3E}">
        <p14:creationId xmlns:p14="http://schemas.microsoft.com/office/powerpoint/2010/main" val="2018077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D421C-0A80-6E7E-BE0B-29731CA108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2C7DCE-218A-2398-11A0-EE578FDC0D6F}"/>
              </a:ext>
            </a:extLst>
          </p:cNvPr>
          <p:cNvSpPr>
            <a:spLocks noGrp="1"/>
          </p:cNvSpPr>
          <p:nvPr>
            <p:ph type="title"/>
          </p:nvPr>
        </p:nvSpPr>
        <p:spPr/>
        <p:txBody>
          <a:bodyPr>
            <a:normAutofit fontScale="90000"/>
          </a:bodyPr>
          <a:lstStyle/>
          <a:p>
            <a:r>
              <a:rPr lang="en-US" dirty="0"/>
              <a:t>About Baba</a:t>
            </a:r>
          </a:p>
        </p:txBody>
      </p:sp>
      <p:sp>
        <p:nvSpPr>
          <p:cNvPr id="5" name="TextBox 4">
            <a:extLst>
              <a:ext uri="{FF2B5EF4-FFF2-40B4-BE49-F238E27FC236}">
                <a16:creationId xmlns:a16="http://schemas.microsoft.com/office/drawing/2014/main" id="{C1537895-1046-8680-29AC-3B57279828C5}"/>
              </a:ext>
            </a:extLst>
          </p:cNvPr>
          <p:cNvSpPr txBox="1"/>
          <p:nvPr/>
        </p:nvSpPr>
        <p:spPr>
          <a:xfrm>
            <a:off x="154178" y="3404790"/>
            <a:ext cx="4143298" cy="2308324"/>
          </a:xfrm>
          <a:prstGeom prst="rect">
            <a:avLst/>
          </a:prstGeom>
          <a:noFill/>
        </p:spPr>
        <p:txBody>
          <a:bodyPr wrap="square" rtlCol="0">
            <a:spAutoFit/>
          </a:bodyPr>
          <a:lstStyle>
            <a:defPPr>
              <a:defRPr lang="en-US"/>
            </a:defPPr>
            <a:lvl1pPr marL="380990" indent="-380990" defTabSz="609585">
              <a:buFont typeface="Arial" panose="020B0604020202020204" pitchFamily="34" charset="0"/>
              <a:buChar char="•"/>
              <a:defRPr sz="900"/>
            </a:lvl1pPr>
            <a:lvl2pPr marL="609585" defTabSz="609585">
              <a:defRPr sz="2400"/>
            </a:lvl2pPr>
            <a:lvl3pPr marL="1219170" defTabSz="609585">
              <a:defRPr sz="2400"/>
            </a:lvl3pPr>
            <a:lvl4pPr marL="1828754" defTabSz="609585">
              <a:defRPr sz="2400"/>
            </a:lvl4pPr>
            <a:lvl5pPr marL="2438339" defTabSz="609585">
              <a:defRPr sz="2400"/>
            </a:lvl5pPr>
            <a:lvl6pPr marL="3047924" defTabSz="609585">
              <a:defRPr sz="2400"/>
            </a:lvl6pPr>
            <a:lvl7pPr marL="3657509" defTabSz="609585">
              <a:defRPr sz="2400"/>
            </a:lvl7pPr>
            <a:lvl8pPr marL="4267093" defTabSz="609585">
              <a:defRPr sz="2400"/>
            </a:lvl8pPr>
            <a:lvl9pPr marL="4876678" defTabSz="609585">
              <a:defRPr sz="2400"/>
            </a:lvl9pPr>
          </a:lstStyle>
          <a:p>
            <a:pPr marL="0" indent="0">
              <a:buNone/>
            </a:pPr>
            <a:r>
              <a:rPr lang="en-US" sz="1600" b="1" dirty="0"/>
              <a:t>Finance Transformation Practitioner</a:t>
            </a:r>
          </a:p>
          <a:p>
            <a:r>
              <a:rPr lang="en-US" sz="1600" dirty="0"/>
              <a:t>10+ Years  Experience in Finance Transformation</a:t>
            </a:r>
          </a:p>
          <a:p>
            <a:r>
              <a:rPr lang="en-US" sz="1600" dirty="0"/>
              <a:t>Monarch Subject Matter Expert</a:t>
            </a:r>
          </a:p>
          <a:p>
            <a:r>
              <a:rPr lang="en-US" sz="1600" dirty="0"/>
              <a:t>Scaled and Governed Monarch across multiple enterprises</a:t>
            </a:r>
          </a:p>
          <a:p>
            <a:r>
              <a:rPr lang="en-US" sz="1600" dirty="0"/>
              <a:t>Cross Industry Financial Operations Depth</a:t>
            </a:r>
          </a:p>
          <a:p>
            <a:endParaRPr lang="en-US" sz="1600" dirty="0"/>
          </a:p>
        </p:txBody>
      </p:sp>
      <p:cxnSp>
        <p:nvCxnSpPr>
          <p:cNvPr id="6" name="Straight Connector 5">
            <a:extLst>
              <a:ext uri="{FF2B5EF4-FFF2-40B4-BE49-F238E27FC236}">
                <a16:creationId xmlns:a16="http://schemas.microsoft.com/office/drawing/2014/main" id="{44F4DE2D-FD6A-7E8B-FD18-D18B02A88E52}"/>
              </a:ext>
            </a:extLst>
          </p:cNvPr>
          <p:cNvCxnSpPr>
            <a:cxnSpLocks/>
          </p:cNvCxnSpPr>
          <p:nvPr/>
        </p:nvCxnSpPr>
        <p:spPr>
          <a:xfrm>
            <a:off x="4410824" y="1943100"/>
            <a:ext cx="0" cy="7390939"/>
          </a:xfrm>
          <a:prstGeom prst="line">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Picture 2">
            <a:extLst>
              <a:ext uri="{FF2B5EF4-FFF2-40B4-BE49-F238E27FC236}">
                <a16:creationId xmlns:a16="http://schemas.microsoft.com/office/drawing/2014/main" id="{B4B18359-5E58-2AFE-76C4-1E40C78515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8000" y="1975318"/>
            <a:ext cx="1171535" cy="107781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8FDCA73F-CFA0-1BF0-0328-44B041D05DA9}"/>
              </a:ext>
            </a:extLst>
          </p:cNvPr>
          <p:cNvPicPr>
            <a:picLocks noChangeAspect="1"/>
          </p:cNvPicPr>
          <p:nvPr/>
        </p:nvPicPr>
        <p:blipFill>
          <a:blip r:embed="rId3"/>
          <a:stretch>
            <a:fillRect/>
          </a:stretch>
        </p:blipFill>
        <p:spPr>
          <a:xfrm>
            <a:off x="4626543" y="2874483"/>
            <a:ext cx="2056261" cy="178647"/>
          </a:xfrm>
          <a:prstGeom prst="rect">
            <a:avLst/>
          </a:prstGeom>
        </p:spPr>
      </p:pic>
      <p:pic>
        <p:nvPicPr>
          <p:cNvPr id="15" name="Picture 14" descr="A logo for a company&#10;&#10;Description automatically generated">
            <a:extLst>
              <a:ext uri="{FF2B5EF4-FFF2-40B4-BE49-F238E27FC236}">
                <a16:creationId xmlns:a16="http://schemas.microsoft.com/office/drawing/2014/main" id="{38913B78-76BF-D838-1907-D54F0D7964CE}"/>
              </a:ext>
            </a:extLst>
          </p:cNvPr>
          <p:cNvPicPr>
            <a:picLocks noChangeAspect="1"/>
          </p:cNvPicPr>
          <p:nvPr/>
        </p:nvPicPr>
        <p:blipFill>
          <a:blip r:embed="rId4"/>
          <a:stretch>
            <a:fillRect/>
          </a:stretch>
        </p:blipFill>
        <p:spPr>
          <a:xfrm>
            <a:off x="6943993" y="2640373"/>
            <a:ext cx="1736972" cy="646865"/>
          </a:xfrm>
          <a:prstGeom prst="rect">
            <a:avLst/>
          </a:prstGeom>
        </p:spPr>
      </p:pic>
      <p:pic>
        <p:nvPicPr>
          <p:cNvPr id="16" name="Picture 15" descr="A blue text on a white background&#10;&#10;Description automatically generated">
            <a:extLst>
              <a:ext uri="{FF2B5EF4-FFF2-40B4-BE49-F238E27FC236}">
                <a16:creationId xmlns:a16="http://schemas.microsoft.com/office/drawing/2014/main" id="{087196AA-4CC3-9EA5-DB93-43715562F287}"/>
              </a:ext>
            </a:extLst>
          </p:cNvPr>
          <p:cNvPicPr>
            <a:picLocks noChangeAspect="1"/>
          </p:cNvPicPr>
          <p:nvPr/>
        </p:nvPicPr>
        <p:blipFill>
          <a:blip r:embed="rId5"/>
          <a:stretch>
            <a:fillRect/>
          </a:stretch>
        </p:blipFill>
        <p:spPr>
          <a:xfrm>
            <a:off x="9414662" y="2722129"/>
            <a:ext cx="787455" cy="521376"/>
          </a:xfrm>
          <a:prstGeom prst="rect">
            <a:avLst/>
          </a:prstGeom>
        </p:spPr>
      </p:pic>
      <p:pic>
        <p:nvPicPr>
          <p:cNvPr id="17" name="Picture 16" descr="A blue text on a white background&#10;&#10;Description automatically generated">
            <a:extLst>
              <a:ext uri="{FF2B5EF4-FFF2-40B4-BE49-F238E27FC236}">
                <a16:creationId xmlns:a16="http://schemas.microsoft.com/office/drawing/2014/main" id="{C8A835F9-D71E-DAEB-8C97-D5E15FE8BB75}"/>
              </a:ext>
            </a:extLst>
          </p:cNvPr>
          <p:cNvPicPr>
            <a:picLocks noChangeAspect="1"/>
          </p:cNvPicPr>
          <p:nvPr/>
        </p:nvPicPr>
        <p:blipFill>
          <a:blip r:embed="rId6"/>
          <a:stretch>
            <a:fillRect/>
          </a:stretch>
        </p:blipFill>
        <p:spPr>
          <a:xfrm>
            <a:off x="11217124" y="2754642"/>
            <a:ext cx="1231764" cy="360848"/>
          </a:xfrm>
          <a:prstGeom prst="rect">
            <a:avLst/>
          </a:prstGeom>
        </p:spPr>
      </p:pic>
      <p:pic>
        <p:nvPicPr>
          <p:cNvPr id="18" name="Picture 2" descr="Siemens to Acquire Altair for $10.6 B ...">
            <a:extLst>
              <a:ext uri="{FF2B5EF4-FFF2-40B4-BE49-F238E27FC236}">
                <a16:creationId xmlns:a16="http://schemas.microsoft.com/office/drawing/2014/main" id="{C9CB3064-43DC-4222-887C-564C4C27B6B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432594" y="2512729"/>
            <a:ext cx="1231764" cy="8295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Diagram 18">
            <a:extLst>
              <a:ext uri="{FF2B5EF4-FFF2-40B4-BE49-F238E27FC236}">
                <a16:creationId xmlns:a16="http://schemas.microsoft.com/office/drawing/2014/main" id="{BD7D49FA-6B1D-BE1D-4031-D5B3DBED89DE}"/>
              </a:ext>
            </a:extLst>
          </p:cNvPr>
          <p:cNvGraphicFramePr/>
          <p:nvPr/>
        </p:nvGraphicFramePr>
        <p:xfrm>
          <a:off x="4506030" y="2140947"/>
          <a:ext cx="13161343" cy="5303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Text Placeholder 2">
            <a:extLst>
              <a:ext uri="{FF2B5EF4-FFF2-40B4-BE49-F238E27FC236}">
                <a16:creationId xmlns:a16="http://schemas.microsoft.com/office/drawing/2014/main" id="{CBEC99B8-23DA-BC84-BF3E-0F6D0AEE4D83}"/>
              </a:ext>
            </a:extLst>
          </p:cNvPr>
          <p:cNvSpPr txBox="1">
            <a:spLocks/>
          </p:cNvSpPr>
          <p:nvPr/>
        </p:nvSpPr>
        <p:spPr>
          <a:xfrm>
            <a:off x="4649007" y="3245611"/>
            <a:ext cx="1731760" cy="184666"/>
          </a:xfrm>
          <a:prstGeom prst="rect">
            <a:avLst/>
          </a:prstGeom>
        </p:spPr>
        <p:txBody>
          <a:bodyPr wrap="square" lIns="0" tIns="0" rIns="0" bIns="0">
            <a:spAutoFit/>
          </a:bodyPr>
          <a:lstStyle>
            <a:defPPr>
              <a:defRPr lang="en-US"/>
            </a:defPPr>
            <a:lvl1pPr marL="137160" indent="-137160" defTabSz="1219170">
              <a:lnSpc>
                <a:spcPct val="100000"/>
              </a:lnSpc>
              <a:spcBef>
                <a:spcPts val="0"/>
              </a:spcBef>
              <a:spcAft>
                <a:spcPts val="300"/>
              </a:spcAft>
              <a:buClr>
                <a:srgbClr val="3B93D0"/>
              </a:buClr>
              <a:buFont typeface="Wingdings" panose="05000000000000000000" pitchFamily="2" charset="2"/>
              <a:buChar char="§"/>
              <a:defRPr sz="750">
                <a:latin typeface="Gotham Book"/>
              </a:defRPr>
            </a:lvl1pPr>
            <a:lvl2pPr indent="-137160" defTabSz="1219170">
              <a:lnSpc>
                <a:spcPct val="100000"/>
              </a:lnSpc>
              <a:spcBef>
                <a:spcPts val="0"/>
              </a:spcBef>
              <a:spcAft>
                <a:spcPts val="300"/>
              </a:spcAft>
              <a:buClr>
                <a:srgbClr val="3B93D0"/>
              </a:buClr>
              <a:buFont typeface="Wingdings" panose="05000000000000000000" pitchFamily="2" charset="2"/>
              <a:buChar char="§"/>
              <a:defRPr sz="1400">
                <a:latin typeface="Gotham Book"/>
              </a:defRPr>
            </a:lvl2pPr>
            <a:lvl3pPr indent="-137160" defTabSz="1219170">
              <a:lnSpc>
                <a:spcPct val="100000"/>
              </a:lnSpc>
              <a:spcBef>
                <a:spcPts val="0"/>
              </a:spcBef>
              <a:spcAft>
                <a:spcPts val="300"/>
              </a:spcAft>
              <a:buClr>
                <a:srgbClr val="3B93D0"/>
              </a:buClr>
              <a:buFont typeface="Wingdings" panose="05000000000000000000" pitchFamily="2" charset="2"/>
              <a:buChar char="§"/>
              <a:defRPr sz="1400">
                <a:latin typeface="Gotham Book"/>
              </a:defRPr>
            </a:lvl3pPr>
            <a:lvl4pPr marL="2133547" indent="-304792" defTabSz="1219170">
              <a:lnSpc>
                <a:spcPct val="90000"/>
              </a:lnSpc>
              <a:spcBef>
                <a:spcPts val="667"/>
              </a:spcBef>
              <a:buClr>
                <a:srgbClr val="0070C0"/>
              </a:buClr>
              <a:buFont typeface="Arial" panose="020B0604020202020204" pitchFamily="34" charset="0"/>
              <a:buChar char="•"/>
              <a:defRPr sz="1333"/>
            </a:lvl4pPr>
            <a:lvl5pPr marL="2743131" indent="-304792" defTabSz="1219170">
              <a:lnSpc>
                <a:spcPct val="90000"/>
              </a:lnSpc>
              <a:spcBef>
                <a:spcPts val="667"/>
              </a:spcBef>
              <a:buClr>
                <a:srgbClr val="0070C0"/>
              </a:buClr>
              <a:buFont typeface="Arial" panose="020B0604020202020204" pitchFamily="34" charset="0"/>
              <a:buChar char="•"/>
              <a:defRPr sz="1333"/>
            </a:lvl5pPr>
            <a:lvl6pPr marL="3352716" indent="-304792" defTabSz="1219170">
              <a:lnSpc>
                <a:spcPct val="90000"/>
              </a:lnSpc>
              <a:spcBef>
                <a:spcPts val="667"/>
              </a:spcBef>
              <a:buFont typeface="Arial" panose="020B0604020202020204" pitchFamily="34" charset="0"/>
              <a:buChar char="•"/>
              <a:defRPr sz="2400"/>
            </a:lvl6pPr>
            <a:lvl7pPr marL="3962301" indent="-304792" defTabSz="1219170">
              <a:lnSpc>
                <a:spcPct val="90000"/>
              </a:lnSpc>
              <a:spcBef>
                <a:spcPts val="667"/>
              </a:spcBef>
              <a:buFont typeface="Arial" panose="020B0604020202020204" pitchFamily="34" charset="0"/>
              <a:buChar char="•"/>
              <a:defRPr sz="2400"/>
            </a:lvl7pPr>
            <a:lvl8pPr marL="4571886" indent="-304792" defTabSz="1219170">
              <a:lnSpc>
                <a:spcPct val="90000"/>
              </a:lnSpc>
              <a:spcBef>
                <a:spcPts val="667"/>
              </a:spcBef>
              <a:buFont typeface="Arial" panose="020B0604020202020204" pitchFamily="34" charset="0"/>
              <a:buChar char="•"/>
              <a:defRPr sz="2400"/>
            </a:lvl8pPr>
            <a:lvl9pPr marL="5181470" indent="-304792" defTabSz="1219170">
              <a:lnSpc>
                <a:spcPct val="90000"/>
              </a:lnSpc>
              <a:spcBef>
                <a:spcPts val="667"/>
              </a:spcBef>
              <a:buFont typeface="Arial" panose="020B0604020202020204" pitchFamily="34" charset="0"/>
              <a:buChar char="•"/>
              <a:defRPr sz="2400"/>
            </a:lvl9pPr>
          </a:lstStyle>
          <a:p>
            <a:r>
              <a:rPr lang="en-US" sz="1200" dirty="0">
                <a:latin typeface="+mn-lt"/>
              </a:rPr>
              <a:t>Summer Intern Analyst</a:t>
            </a:r>
          </a:p>
        </p:txBody>
      </p:sp>
      <p:sp>
        <p:nvSpPr>
          <p:cNvPr id="21" name="Text Placeholder 2">
            <a:extLst>
              <a:ext uri="{FF2B5EF4-FFF2-40B4-BE49-F238E27FC236}">
                <a16:creationId xmlns:a16="http://schemas.microsoft.com/office/drawing/2014/main" id="{FA8C3C5C-FB80-C3C6-5041-DB0178BBBC9F}"/>
              </a:ext>
            </a:extLst>
          </p:cNvPr>
          <p:cNvSpPr txBox="1">
            <a:spLocks/>
          </p:cNvSpPr>
          <p:nvPr/>
        </p:nvSpPr>
        <p:spPr>
          <a:xfrm>
            <a:off x="8938832" y="3312457"/>
            <a:ext cx="1844464" cy="407804"/>
          </a:xfrm>
          <a:prstGeom prst="rect">
            <a:avLst/>
          </a:prstGeom>
        </p:spPr>
        <p:txBody>
          <a:bodyPr wrap="square" lIns="0" tIns="0" rIns="0" bIns="0">
            <a:spAutoFit/>
          </a:bodyPr>
          <a:lstStyle>
            <a:lvl1pPr marL="13716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1pPr>
            <a:lvl2pPr marL="45720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2pPr>
            <a:lvl3pPr marL="91440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3pPr>
            <a:lvl4pPr marL="2133547" indent="-304792" algn="l" defTabSz="1219170" rtl="0" eaLnBrk="1" latinLnBrk="0" hangingPunct="1">
              <a:lnSpc>
                <a:spcPct val="90000"/>
              </a:lnSpc>
              <a:spcBef>
                <a:spcPts val="667"/>
              </a:spcBef>
              <a:buClr>
                <a:srgbClr val="0070C0"/>
              </a:buClr>
              <a:buFont typeface="Arial" panose="020B0604020202020204" pitchFamily="34" charset="0"/>
              <a:buChar char="•"/>
              <a:defRPr sz="1333"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rgbClr val="0070C0"/>
              </a:buClr>
              <a:buFont typeface="Arial" panose="020B0604020202020204" pitchFamily="34" charset="0"/>
              <a:buChar char="•"/>
              <a:defRPr sz="1333"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200" dirty="0">
                <a:latin typeface="+mn-lt"/>
              </a:rPr>
              <a:t>Debit Card Analyst</a:t>
            </a:r>
          </a:p>
          <a:p>
            <a:r>
              <a:rPr lang="en-US" sz="1200" dirty="0">
                <a:latin typeface="+mn-lt"/>
              </a:rPr>
              <a:t>Introduction to Monarch</a:t>
            </a:r>
          </a:p>
        </p:txBody>
      </p:sp>
      <p:sp>
        <p:nvSpPr>
          <p:cNvPr id="22" name="Text Placeholder 2">
            <a:extLst>
              <a:ext uri="{FF2B5EF4-FFF2-40B4-BE49-F238E27FC236}">
                <a16:creationId xmlns:a16="http://schemas.microsoft.com/office/drawing/2014/main" id="{230A1ACE-C346-EC52-F959-7E6E2428F08C}"/>
              </a:ext>
            </a:extLst>
          </p:cNvPr>
          <p:cNvSpPr txBox="1">
            <a:spLocks/>
          </p:cNvSpPr>
          <p:nvPr/>
        </p:nvSpPr>
        <p:spPr>
          <a:xfrm>
            <a:off x="11014671" y="3309122"/>
            <a:ext cx="1852832" cy="1592744"/>
          </a:xfrm>
          <a:prstGeom prst="rect">
            <a:avLst/>
          </a:prstGeom>
        </p:spPr>
        <p:txBody>
          <a:bodyPr wrap="square" lIns="0" tIns="0" rIns="0" bIns="0">
            <a:spAutoFit/>
          </a:bodyPr>
          <a:lstStyle>
            <a:lvl1pPr marL="13716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1pPr>
            <a:lvl2pPr marL="45720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2pPr>
            <a:lvl3pPr marL="91440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3pPr>
            <a:lvl4pPr marL="2133547" indent="-304792" algn="l" defTabSz="1219170" rtl="0" eaLnBrk="1" latinLnBrk="0" hangingPunct="1">
              <a:lnSpc>
                <a:spcPct val="90000"/>
              </a:lnSpc>
              <a:spcBef>
                <a:spcPts val="667"/>
              </a:spcBef>
              <a:buClr>
                <a:srgbClr val="0070C0"/>
              </a:buClr>
              <a:buFont typeface="Arial" panose="020B0604020202020204" pitchFamily="34" charset="0"/>
              <a:buChar char="•"/>
              <a:defRPr sz="1333"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rgbClr val="0070C0"/>
              </a:buClr>
              <a:buFont typeface="Arial" panose="020B0604020202020204" pitchFamily="34" charset="0"/>
              <a:buChar char="•"/>
              <a:defRPr sz="1333"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200" dirty="0">
                <a:latin typeface="+mn-lt"/>
              </a:rPr>
              <a:t>Senior Payments Analyst</a:t>
            </a:r>
          </a:p>
          <a:p>
            <a:r>
              <a:rPr lang="en-US" sz="1200" dirty="0">
                <a:latin typeface="+mn-lt"/>
              </a:rPr>
              <a:t>(Unofficial) Product Manager of Monarch</a:t>
            </a:r>
          </a:p>
          <a:p>
            <a:pPr lvl="1"/>
            <a:r>
              <a:rPr lang="en-US" sz="1200" dirty="0">
                <a:latin typeface="+mn-lt"/>
              </a:rPr>
              <a:t>Managed Monarch for the Enterprise</a:t>
            </a:r>
          </a:p>
          <a:p>
            <a:pPr lvl="1"/>
            <a:r>
              <a:rPr lang="en-US" sz="1200" dirty="0">
                <a:latin typeface="+mn-lt"/>
              </a:rPr>
              <a:t>Drove Process Improvement Initiatives</a:t>
            </a:r>
          </a:p>
        </p:txBody>
      </p:sp>
      <p:sp>
        <p:nvSpPr>
          <p:cNvPr id="23" name="Text Placeholder 2">
            <a:extLst>
              <a:ext uri="{FF2B5EF4-FFF2-40B4-BE49-F238E27FC236}">
                <a16:creationId xmlns:a16="http://schemas.microsoft.com/office/drawing/2014/main" id="{24DB2F6E-4D1A-6E9B-BEDA-BF671512E9D5}"/>
              </a:ext>
            </a:extLst>
          </p:cNvPr>
          <p:cNvSpPr txBox="1">
            <a:spLocks/>
          </p:cNvSpPr>
          <p:nvPr/>
        </p:nvSpPr>
        <p:spPr>
          <a:xfrm>
            <a:off x="13146685" y="3243505"/>
            <a:ext cx="1803582" cy="1592744"/>
          </a:xfrm>
          <a:prstGeom prst="rect">
            <a:avLst/>
          </a:prstGeom>
        </p:spPr>
        <p:txBody>
          <a:bodyPr wrap="square" lIns="0" tIns="0" rIns="0" bIns="0">
            <a:spAutoFit/>
          </a:bodyPr>
          <a:lstStyle>
            <a:lvl1pPr marL="13716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1pPr>
            <a:lvl2pPr marL="45720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2pPr>
            <a:lvl3pPr marL="91440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3pPr>
            <a:lvl4pPr marL="2133547" indent="-304792" algn="l" defTabSz="1219170" rtl="0" eaLnBrk="1" latinLnBrk="0" hangingPunct="1">
              <a:lnSpc>
                <a:spcPct val="90000"/>
              </a:lnSpc>
              <a:spcBef>
                <a:spcPts val="667"/>
              </a:spcBef>
              <a:buClr>
                <a:srgbClr val="0070C0"/>
              </a:buClr>
              <a:buFont typeface="Arial" panose="020B0604020202020204" pitchFamily="34" charset="0"/>
              <a:buChar char="•"/>
              <a:defRPr sz="1333"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rgbClr val="0070C0"/>
              </a:buClr>
              <a:buFont typeface="Arial" panose="020B0604020202020204" pitchFamily="34" charset="0"/>
              <a:buChar char="•"/>
              <a:defRPr sz="1333"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200" dirty="0">
                <a:latin typeface="+mn-lt"/>
              </a:rPr>
              <a:t>Monarch Sales Strategy &amp; Enablement Leader</a:t>
            </a:r>
          </a:p>
          <a:p>
            <a:r>
              <a:rPr lang="en-US" sz="1200" dirty="0">
                <a:latin typeface="+mn-lt"/>
              </a:rPr>
              <a:t>Collaborated on new GTM</a:t>
            </a:r>
          </a:p>
          <a:p>
            <a:r>
              <a:rPr lang="en-US" sz="1200" dirty="0">
                <a:latin typeface="+mn-lt"/>
              </a:rPr>
              <a:t>Created Monarch App Library</a:t>
            </a:r>
          </a:p>
          <a:p>
            <a:r>
              <a:rPr lang="en-US" sz="1200" dirty="0">
                <a:latin typeface="+mn-lt"/>
              </a:rPr>
              <a:t>Certification Committee Member</a:t>
            </a:r>
          </a:p>
        </p:txBody>
      </p:sp>
      <p:cxnSp>
        <p:nvCxnSpPr>
          <p:cNvPr id="24" name="Straight Connector 23">
            <a:extLst>
              <a:ext uri="{FF2B5EF4-FFF2-40B4-BE49-F238E27FC236}">
                <a16:creationId xmlns:a16="http://schemas.microsoft.com/office/drawing/2014/main" id="{E1E93968-7A31-B4F8-6483-2257F156D5BD}"/>
              </a:ext>
            </a:extLst>
          </p:cNvPr>
          <p:cNvCxnSpPr>
            <a:cxnSpLocks/>
          </p:cNvCxnSpPr>
          <p:nvPr/>
        </p:nvCxnSpPr>
        <p:spPr>
          <a:xfrm>
            <a:off x="6753192" y="2691286"/>
            <a:ext cx="0" cy="221058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5" name="Text Placeholder 2">
            <a:extLst>
              <a:ext uri="{FF2B5EF4-FFF2-40B4-BE49-F238E27FC236}">
                <a16:creationId xmlns:a16="http://schemas.microsoft.com/office/drawing/2014/main" id="{8B4C7E73-48B8-61CB-3FD6-098BEF9B3C63}"/>
              </a:ext>
            </a:extLst>
          </p:cNvPr>
          <p:cNvSpPr txBox="1">
            <a:spLocks/>
          </p:cNvSpPr>
          <p:nvPr/>
        </p:nvSpPr>
        <p:spPr>
          <a:xfrm>
            <a:off x="6763775" y="3312457"/>
            <a:ext cx="2135703" cy="184666"/>
          </a:xfrm>
          <a:prstGeom prst="rect">
            <a:avLst/>
          </a:prstGeom>
        </p:spPr>
        <p:txBody>
          <a:bodyPr wrap="square" lIns="0" tIns="0" rIns="0" bIns="0">
            <a:spAutoFit/>
          </a:bodyPr>
          <a:lstStyle>
            <a:lvl1pPr marL="13716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1pPr>
            <a:lvl2pPr marL="45720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2pPr>
            <a:lvl3pPr marL="91440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3pPr>
            <a:lvl4pPr marL="2133547" indent="-304792" algn="l" defTabSz="1219170" rtl="0" eaLnBrk="1" latinLnBrk="0" hangingPunct="1">
              <a:lnSpc>
                <a:spcPct val="90000"/>
              </a:lnSpc>
              <a:spcBef>
                <a:spcPts val="667"/>
              </a:spcBef>
              <a:buClr>
                <a:srgbClr val="0070C0"/>
              </a:buClr>
              <a:buFont typeface="Arial" panose="020B0604020202020204" pitchFamily="34" charset="0"/>
              <a:buChar char="•"/>
              <a:defRPr sz="1333"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rgbClr val="0070C0"/>
              </a:buClr>
              <a:buFont typeface="Arial" panose="020B0604020202020204" pitchFamily="34" charset="0"/>
              <a:buChar char="•"/>
              <a:defRPr sz="1333"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200" dirty="0">
                <a:latin typeface="+mn-lt"/>
              </a:rPr>
              <a:t>Senior Research Assistant</a:t>
            </a:r>
          </a:p>
        </p:txBody>
      </p:sp>
      <p:graphicFrame>
        <p:nvGraphicFramePr>
          <p:cNvPr id="41" name="Diagram 40">
            <a:extLst>
              <a:ext uri="{FF2B5EF4-FFF2-40B4-BE49-F238E27FC236}">
                <a16:creationId xmlns:a16="http://schemas.microsoft.com/office/drawing/2014/main" id="{8F064B1B-D668-59B9-D762-2C417C692578}"/>
              </a:ext>
            </a:extLst>
          </p:cNvPr>
          <p:cNvGraphicFramePr/>
          <p:nvPr/>
        </p:nvGraphicFramePr>
        <p:xfrm>
          <a:off x="426954" y="7458109"/>
          <a:ext cx="3732040" cy="243165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cxnSp>
        <p:nvCxnSpPr>
          <p:cNvPr id="42" name="Straight Arrow Connector 41">
            <a:extLst>
              <a:ext uri="{FF2B5EF4-FFF2-40B4-BE49-F238E27FC236}">
                <a16:creationId xmlns:a16="http://schemas.microsoft.com/office/drawing/2014/main" id="{BBBA9C80-8CBB-9741-DFB4-D6451E79E1D4}"/>
              </a:ext>
            </a:extLst>
          </p:cNvPr>
          <p:cNvCxnSpPr>
            <a:cxnSpLocks/>
            <a:stCxn id="41" idx="0"/>
          </p:cNvCxnSpPr>
          <p:nvPr/>
        </p:nvCxnSpPr>
        <p:spPr>
          <a:xfrm>
            <a:off x="2292974" y="7458109"/>
            <a:ext cx="0" cy="131854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756517-8F4C-BD04-9FFB-9A688B56A9D8}"/>
              </a:ext>
            </a:extLst>
          </p:cNvPr>
          <p:cNvSpPr txBox="1"/>
          <p:nvPr/>
        </p:nvSpPr>
        <p:spPr>
          <a:xfrm>
            <a:off x="569285" y="7022776"/>
            <a:ext cx="3736535" cy="307777"/>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400" b="1" dirty="0"/>
              <a:t>Trusted Advisor/Challenger/Consultant</a:t>
            </a:r>
          </a:p>
        </p:txBody>
      </p:sp>
      <p:pic>
        <p:nvPicPr>
          <p:cNvPr id="53" name="Picture 52">
            <a:extLst>
              <a:ext uri="{FF2B5EF4-FFF2-40B4-BE49-F238E27FC236}">
                <a16:creationId xmlns:a16="http://schemas.microsoft.com/office/drawing/2014/main" id="{810306A7-9A4F-CC8D-0A46-C67C488B69B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5877466" y="2697282"/>
            <a:ext cx="537862" cy="537864"/>
          </a:xfrm>
          <a:prstGeom prst="rect">
            <a:avLst/>
          </a:prstGeom>
        </p:spPr>
      </p:pic>
      <p:sp>
        <p:nvSpPr>
          <p:cNvPr id="56" name="Text Placeholder 2">
            <a:extLst>
              <a:ext uri="{FF2B5EF4-FFF2-40B4-BE49-F238E27FC236}">
                <a16:creationId xmlns:a16="http://schemas.microsoft.com/office/drawing/2014/main" id="{6BFD1FE8-0D5F-C703-A15E-44EF741644A8}"/>
              </a:ext>
            </a:extLst>
          </p:cNvPr>
          <p:cNvSpPr txBox="1">
            <a:spLocks/>
          </p:cNvSpPr>
          <p:nvPr/>
        </p:nvSpPr>
        <p:spPr>
          <a:xfrm>
            <a:off x="15102511" y="3287165"/>
            <a:ext cx="2625634" cy="184666"/>
          </a:xfrm>
          <a:prstGeom prst="rect">
            <a:avLst/>
          </a:prstGeom>
        </p:spPr>
        <p:txBody>
          <a:bodyPr wrap="square" lIns="0" tIns="0" rIns="0" bIns="0">
            <a:spAutoFit/>
          </a:bodyPr>
          <a:lstStyle>
            <a:lvl1pPr marL="13716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1pPr>
            <a:lvl2pPr marL="45720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2pPr>
            <a:lvl3pPr marL="914400" indent="-137160" algn="l" defTabSz="1219170" rtl="0" eaLnBrk="1" latinLnBrk="0" hangingPunct="1">
              <a:lnSpc>
                <a:spcPct val="100000"/>
              </a:lnSpc>
              <a:spcBef>
                <a:spcPts val="0"/>
              </a:spcBef>
              <a:spcAft>
                <a:spcPts val="300"/>
              </a:spcAft>
              <a:buClr>
                <a:srgbClr val="3B93D0"/>
              </a:buClr>
              <a:buFont typeface="Wingdings" panose="05000000000000000000" pitchFamily="2" charset="2"/>
              <a:buChar char="§"/>
              <a:defRPr sz="1400" kern="1200">
                <a:solidFill>
                  <a:schemeClr val="tx1"/>
                </a:solidFill>
                <a:latin typeface="Gotham Book"/>
                <a:ea typeface="+mn-ea"/>
                <a:cs typeface="+mn-cs"/>
              </a:defRPr>
            </a:lvl3pPr>
            <a:lvl4pPr marL="2133547" indent="-304792" algn="l" defTabSz="1219170" rtl="0" eaLnBrk="1" latinLnBrk="0" hangingPunct="1">
              <a:lnSpc>
                <a:spcPct val="90000"/>
              </a:lnSpc>
              <a:spcBef>
                <a:spcPts val="667"/>
              </a:spcBef>
              <a:buClr>
                <a:srgbClr val="0070C0"/>
              </a:buClr>
              <a:buFont typeface="Arial" panose="020B0604020202020204" pitchFamily="34" charset="0"/>
              <a:buChar char="•"/>
              <a:defRPr sz="1333"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Clr>
                <a:srgbClr val="0070C0"/>
              </a:buClr>
              <a:buFont typeface="Arial" panose="020B0604020202020204" pitchFamily="34" charset="0"/>
              <a:buChar char="•"/>
              <a:defRPr sz="1333"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1200" dirty="0">
                <a:latin typeface="+mn-lt"/>
              </a:rPr>
              <a:t>Founder &amp; Principal Consultant</a:t>
            </a:r>
          </a:p>
        </p:txBody>
      </p:sp>
      <p:cxnSp>
        <p:nvCxnSpPr>
          <p:cNvPr id="60" name="Straight Connector 59">
            <a:extLst>
              <a:ext uri="{FF2B5EF4-FFF2-40B4-BE49-F238E27FC236}">
                <a16:creationId xmlns:a16="http://schemas.microsoft.com/office/drawing/2014/main" id="{EFF15C26-DB8F-8DD0-20EA-0DB57B901CDA}"/>
              </a:ext>
            </a:extLst>
          </p:cNvPr>
          <p:cNvCxnSpPr>
            <a:cxnSpLocks/>
          </p:cNvCxnSpPr>
          <p:nvPr/>
        </p:nvCxnSpPr>
        <p:spPr>
          <a:xfrm>
            <a:off x="8785691" y="2669393"/>
            <a:ext cx="16507" cy="225889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2EE80AD8-B762-D6A4-E009-81415F432232}"/>
              </a:ext>
            </a:extLst>
          </p:cNvPr>
          <p:cNvCxnSpPr>
            <a:cxnSpLocks/>
          </p:cNvCxnSpPr>
          <p:nvPr/>
        </p:nvCxnSpPr>
        <p:spPr>
          <a:xfrm>
            <a:off x="10849258" y="2691286"/>
            <a:ext cx="0" cy="2236997"/>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066B535B-9F7B-A077-B4EF-8FAF84F6C21C}"/>
              </a:ext>
            </a:extLst>
          </p:cNvPr>
          <p:cNvCxnSpPr>
            <a:cxnSpLocks/>
          </p:cNvCxnSpPr>
          <p:nvPr/>
        </p:nvCxnSpPr>
        <p:spPr>
          <a:xfrm>
            <a:off x="12980851" y="2691286"/>
            <a:ext cx="2004" cy="2236997"/>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3DC2A867-9855-50E8-C701-FC77B5BB9FB9}"/>
              </a:ext>
            </a:extLst>
          </p:cNvPr>
          <p:cNvCxnSpPr>
            <a:cxnSpLocks/>
          </p:cNvCxnSpPr>
          <p:nvPr/>
        </p:nvCxnSpPr>
        <p:spPr>
          <a:xfrm>
            <a:off x="15006384" y="2691286"/>
            <a:ext cx="0" cy="2236998"/>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3FF7CE83-20A4-D40E-7F7F-333DABD47F78}"/>
              </a:ext>
            </a:extLst>
          </p:cNvPr>
          <p:cNvCxnSpPr>
            <a:cxnSpLocks/>
          </p:cNvCxnSpPr>
          <p:nvPr/>
        </p:nvCxnSpPr>
        <p:spPr>
          <a:xfrm>
            <a:off x="4436849" y="4928283"/>
            <a:ext cx="13165351"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56F76E1-E6A0-220F-8B87-B2D281D8E5CF}"/>
              </a:ext>
            </a:extLst>
          </p:cNvPr>
          <p:cNvSpPr txBox="1"/>
          <p:nvPr/>
        </p:nvSpPr>
        <p:spPr>
          <a:xfrm>
            <a:off x="9175128" y="5807541"/>
            <a:ext cx="3348260" cy="369332"/>
          </a:xfrm>
          <a:prstGeom prst="rect">
            <a:avLst/>
          </a:prstGeom>
          <a:noFill/>
        </p:spPr>
        <p:txBody>
          <a:bodyPr wrap="square" rtlCol="0">
            <a:spAutoFit/>
          </a:bodyPr>
          <a:lstStyle/>
          <a:p>
            <a:pPr algn="ctr"/>
            <a:r>
              <a:rPr lang="en-US" dirty="0"/>
              <a:t>Profile of Customers</a:t>
            </a:r>
          </a:p>
        </p:txBody>
      </p:sp>
      <p:sp>
        <p:nvSpPr>
          <p:cNvPr id="8" name="TextBox 7">
            <a:extLst>
              <a:ext uri="{FF2B5EF4-FFF2-40B4-BE49-F238E27FC236}">
                <a16:creationId xmlns:a16="http://schemas.microsoft.com/office/drawing/2014/main" id="{A976EB97-8B6D-8715-C605-31A6332EB644}"/>
              </a:ext>
            </a:extLst>
          </p:cNvPr>
          <p:cNvSpPr txBox="1"/>
          <p:nvPr/>
        </p:nvSpPr>
        <p:spPr>
          <a:xfrm>
            <a:off x="5400704" y="6605151"/>
            <a:ext cx="2188289" cy="338554"/>
          </a:xfrm>
          <a:prstGeom prst="rect">
            <a:avLst/>
          </a:prstGeom>
          <a:noFill/>
        </p:spPr>
        <p:txBody>
          <a:bodyPr wrap="square" rtlCol="0">
            <a:spAutoFit/>
          </a:bodyPr>
          <a:lstStyle/>
          <a:p>
            <a:r>
              <a:rPr lang="en-US" sz="1600" dirty="0"/>
              <a:t>Financial Institutions</a:t>
            </a:r>
          </a:p>
        </p:txBody>
      </p:sp>
      <p:sp>
        <p:nvSpPr>
          <p:cNvPr id="9" name="TextBox 8">
            <a:extLst>
              <a:ext uri="{FF2B5EF4-FFF2-40B4-BE49-F238E27FC236}">
                <a16:creationId xmlns:a16="http://schemas.microsoft.com/office/drawing/2014/main" id="{83FCB140-63B8-6900-0234-D87F8A0DDB40}"/>
              </a:ext>
            </a:extLst>
          </p:cNvPr>
          <p:cNvSpPr txBox="1"/>
          <p:nvPr/>
        </p:nvSpPr>
        <p:spPr>
          <a:xfrm>
            <a:off x="9644717" y="6605151"/>
            <a:ext cx="2188289" cy="523220"/>
          </a:xfrm>
          <a:prstGeom prst="rect">
            <a:avLst/>
          </a:prstGeom>
          <a:noFill/>
        </p:spPr>
        <p:txBody>
          <a:bodyPr wrap="square" rtlCol="0">
            <a:spAutoFit/>
          </a:bodyPr>
          <a:lstStyle/>
          <a:p>
            <a:pPr algn="ctr"/>
            <a:r>
              <a:rPr lang="en-US" sz="1600" dirty="0"/>
              <a:t>Healthcare</a:t>
            </a:r>
          </a:p>
          <a:p>
            <a:pPr algn="ctr"/>
            <a:r>
              <a:rPr lang="en-US" sz="1200" dirty="0"/>
              <a:t>(Finance &amp; Revenue Cycle)</a:t>
            </a:r>
          </a:p>
        </p:txBody>
      </p:sp>
      <p:sp>
        <p:nvSpPr>
          <p:cNvPr id="10" name="TextBox 9">
            <a:extLst>
              <a:ext uri="{FF2B5EF4-FFF2-40B4-BE49-F238E27FC236}">
                <a16:creationId xmlns:a16="http://schemas.microsoft.com/office/drawing/2014/main" id="{81AB4FC5-7D66-406B-BB6A-02617359D378}"/>
              </a:ext>
            </a:extLst>
          </p:cNvPr>
          <p:cNvSpPr txBox="1"/>
          <p:nvPr/>
        </p:nvSpPr>
        <p:spPr>
          <a:xfrm>
            <a:off x="13490015" y="6605151"/>
            <a:ext cx="3224991" cy="523220"/>
          </a:xfrm>
          <a:prstGeom prst="rect">
            <a:avLst/>
          </a:prstGeom>
          <a:noFill/>
        </p:spPr>
        <p:txBody>
          <a:bodyPr wrap="square" rtlCol="0">
            <a:spAutoFit/>
          </a:bodyPr>
          <a:lstStyle/>
          <a:p>
            <a:r>
              <a:rPr lang="en-US" sz="1600" dirty="0"/>
              <a:t>Consumer/Retail/Manufacturing</a:t>
            </a:r>
          </a:p>
          <a:p>
            <a:pPr algn="ctr"/>
            <a:r>
              <a:rPr lang="en-US" sz="1200" dirty="0"/>
              <a:t>(Financial Operations)</a:t>
            </a:r>
          </a:p>
        </p:txBody>
      </p:sp>
      <p:sp>
        <p:nvSpPr>
          <p:cNvPr id="11" name="TextBox 10">
            <a:extLst>
              <a:ext uri="{FF2B5EF4-FFF2-40B4-BE49-F238E27FC236}">
                <a16:creationId xmlns:a16="http://schemas.microsoft.com/office/drawing/2014/main" id="{89BF331E-D54B-E40F-3B9F-DFCE38F08910}"/>
              </a:ext>
            </a:extLst>
          </p:cNvPr>
          <p:cNvSpPr txBox="1"/>
          <p:nvPr/>
        </p:nvSpPr>
        <p:spPr>
          <a:xfrm>
            <a:off x="5174869" y="7303463"/>
            <a:ext cx="3156645"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Tier 1-2 FI’s: $100BN+</a:t>
            </a:r>
          </a:p>
          <a:p>
            <a:pPr marL="285750" indent="-285750">
              <a:buFont typeface="Arial" panose="020B0604020202020204" pitchFamily="34" charset="0"/>
              <a:buChar char="•"/>
            </a:pPr>
            <a:r>
              <a:rPr lang="en-US" sz="1400" dirty="0"/>
              <a:t>Tier 3-6 FI’s: $1BN - $100BN</a:t>
            </a:r>
          </a:p>
          <a:p>
            <a:pPr marL="285750" indent="-285750">
              <a:buFont typeface="Arial" panose="020B0604020202020204" pitchFamily="34" charset="0"/>
              <a:buChar char="•"/>
            </a:pPr>
            <a:r>
              <a:rPr lang="en-US" sz="1400" dirty="0"/>
              <a:t>Financial Service Providers</a:t>
            </a:r>
          </a:p>
        </p:txBody>
      </p:sp>
      <p:sp>
        <p:nvSpPr>
          <p:cNvPr id="12" name="TextBox 11">
            <a:extLst>
              <a:ext uri="{FF2B5EF4-FFF2-40B4-BE49-F238E27FC236}">
                <a16:creationId xmlns:a16="http://schemas.microsoft.com/office/drawing/2014/main" id="{83F3B636-638A-8F65-CEB7-BFE93F4F7216}"/>
              </a:ext>
            </a:extLst>
          </p:cNvPr>
          <p:cNvSpPr txBox="1"/>
          <p:nvPr/>
        </p:nvSpPr>
        <p:spPr>
          <a:xfrm>
            <a:off x="9169400" y="7309155"/>
            <a:ext cx="3156645"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Insurers</a:t>
            </a:r>
          </a:p>
          <a:p>
            <a:pPr marL="285750" indent="-285750">
              <a:buFont typeface="Arial" panose="020B0604020202020204" pitchFamily="34" charset="0"/>
              <a:buChar char="•"/>
            </a:pPr>
            <a:r>
              <a:rPr lang="en-US" sz="1400" dirty="0"/>
              <a:t>Large Integrated Delivery Network </a:t>
            </a:r>
          </a:p>
          <a:p>
            <a:pPr marL="285750" indent="-285750">
              <a:buFont typeface="Arial" panose="020B0604020202020204" pitchFamily="34" charset="0"/>
              <a:buChar char="•"/>
            </a:pPr>
            <a:r>
              <a:rPr lang="en-US" sz="1400" dirty="0"/>
              <a:t>Critical Access Hospitals</a:t>
            </a:r>
          </a:p>
        </p:txBody>
      </p:sp>
      <p:sp>
        <p:nvSpPr>
          <p:cNvPr id="13" name="TextBox 12">
            <a:extLst>
              <a:ext uri="{FF2B5EF4-FFF2-40B4-BE49-F238E27FC236}">
                <a16:creationId xmlns:a16="http://schemas.microsoft.com/office/drawing/2014/main" id="{3EEB8B1E-E569-B8A9-A1A9-4E578008A276}"/>
              </a:ext>
            </a:extLst>
          </p:cNvPr>
          <p:cNvSpPr txBox="1"/>
          <p:nvPr/>
        </p:nvSpPr>
        <p:spPr>
          <a:xfrm>
            <a:off x="13432594" y="7303463"/>
            <a:ext cx="3156645"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Consumer Packaged Goods</a:t>
            </a:r>
          </a:p>
          <a:p>
            <a:pPr marL="285750" indent="-285750">
              <a:buFont typeface="Arial" panose="020B0604020202020204" pitchFamily="34" charset="0"/>
              <a:buChar char="•"/>
            </a:pPr>
            <a:r>
              <a:rPr lang="en-US" sz="1400" dirty="0"/>
              <a:t>Industrial Machinery</a:t>
            </a:r>
          </a:p>
          <a:p>
            <a:pPr marL="285750" indent="-285750">
              <a:buFont typeface="Arial" panose="020B0604020202020204" pitchFamily="34" charset="0"/>
              <a:buChar char="•"/>
            </a:pPr>
            <a:r>
              <a:rPr lang="en-US" sz="1400" dirty="0"/>
              <a:t>Electronics &amp; Components</a:t>
            </a:r>
          </a:p>
        </p:txBody>
      </p:sp>
    </p:spTree>
    <p:extLst>
      <p:ext uri="{BB962C8B-B14F-4D97-AF65-F5344CB8AC3E}">
        <p14:creationId xmlns:p14="http://schemas.microsoft.com/office/powerpoint/2010/main" val="393775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755F66-1CFA-7510-1D3C-0A168DF3BA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6A2801-511A-D2CB-D288-6F2EEDE562A8}"/>
              </a:ext>
            </a:extLst>
          </p:cNvPr>
          <p:cNvSpPr>
            <a:spLocks noGrp="1"/>
          </p:cNvSpPr>
          <p:nvPr>
            <p:ph type="title"/>
          </p:nvPr>
        </p:nvSpPr>
        <p:spPr/>
        <p:txBody>
          <a:bodyPr>
            <a:normAutofit/>
          </a:bodyPr>
          <a:lstStyle/>
          <a:p>
            <a:r>
              <a:rPr lang="en-US" dirty="0"/>
              <a:t>Monarch Overview</a:t>
            </a:r>
          </a:p>
        </p:txBody>
      </p:sp>
      <p:sp>
        <p:nvSpPr>
          <p:cNvPr id="3" name="Text Placeholder 2">
            <a:extLst>
              <a:ext uri="{FF2B5EF4-FFF2-40B4-BE49-F238E27FC236}">
                <a16:creationId xmlns:a16="http://schemas.microsoft.com/office/drawing/2014/main" id="{39C1E0EB-A3B9-A71C-CA73-537BEA9561EA}"/>
              </a:ext>
            </a:extLst>
          </p:cNvPr>
          <p:cNvSpPr>
            <a:spLocks noGrp="1"/>
          </p:cNvSpPr>
          <p:nvPr>
            <p:ph type="body" sz="quarter" idx="13"/>
          </p:nvPr>
        </p:nvSpPr>
        <p:spPr/>
        <p:txBody>
          <a:bodyPr/>
          <a:lstStyle/>
          <a:p>
            <a:r>
              <a:rPr lang="en-US" dirty="0"/>
              <a:t>One – Slide Summary</a:t>
            </a:r>
          </a:p>
        </p:txBody>
      </p:sp>
    </p:spTree>
    <p:extLst>
      <p:ext uri="{BB962C8B-B14F-4D97-AF65-F5344CB8AC3E}">
        <p14:creationId xmlns:p14="http://schemas.microsoft.com/office/powerpoint/2010/main" val="3633365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E43A9-A55E-C816-B8FB-C6BEA51AC6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1D7BDB-E80B-259D-DF43-06EFF87A2DFC}"/>
              </a:ext>
            </a:extLst>
          </p:cNvPr>
          <p:cNvSpPr>
            <a:spLocks noGrp="1"/>
          </p:cNvSpPr>
          <p:nvPr>
            <p:ph type="title"/>
          </p:nvPr>
        </p:nvSpPr>
        <p:spPr/>
        <p:txBody>
          <a:bodyPr>
            <a:normAutofit fontScale="90000"/>
          </a:bodyPr>
          <a:lstStyle/>
          <a:p>
            <a:r>
              <a:rPr lang="en-US" dirty="0"/>
              <a:t>Monarch – One Slide Summary</a:t>
            </a:r>
          </a:p>
        </p:txBody>
      </p:sp>
      <p:sp>
        <p:nvSpPr>
          <p:cNvPr id="8" name="Slide Number Placeholder 3">
            <a:extLst>
              <a:ext uri="{FF2B5EF4-FFF2-40B4-BE49-F238E27FC236}">
                <a16:creationId xmlns:a16="http://schemas.microsoft.com/office/drawing/2014/main" id="{846B766B-8490-C06E-6004-C2D8770AA3BE}"/>
              </a:ext>
            </a:extLst>
          </p:cNvPr>
          <p:cNvSpPr txBox="1">
            <a:spLocks/>
          </p:cNvSpPr>
          <p:nvPr/>
        </p:nvSpPr>
        <p:spPr>
          <a:xfrm>
            <a:off x="914400" y="9298246"/>
            <a:ext cx="4114800" cy="54768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51B5984-C094-0A42-BFB6-9F57449A1222}" type="slidenum">
              <a:rPr lang="en-US" smtClean="0"/>
              <a:pPr/>
              <a:t>7</a:t>
            </a:fld>
            <a:endParaRPr lang="en-US"/>
          </a:p>
        </p:txBody>
      </p:sp>
      <p:cxnSp>
        <p:nvCxnSpPr>
          <p:cNvPr id="9" name="Straight Connector 8">
            <a:extLst>
              <a:ext uri="{FF2B5EF4-FFF2-40B4-BE49-F238E27FC236}">
                <a16:creationId xmlns:a16="http://schemas.microsoft.com/office/drawing/2014/main" id="{197E37EE-1D6B-04CD-EFB5-FD3650E97482}"/>
              </a:ext>
            </a:extLst>
          </p:cNvPr>
          <p:cNvCxnSpPr>
            <a:cxnSpLocks/>
          </p:cNvCxnSpPr>
          <p:nvPr/>
        </p:nvCxnSpPr>
        <p:spPr>
          <a:xfrm>
            <a:off x="3689780" y="1864774"/>
            <a:ext cx="0" cy="7708059"/>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132FCC2-9513-00F4-1BFD-3561B0BB0ED0}"/>
              </a:ext>
            </a:extLst>
          </p:cNvPr>
          <p:cNvCxnSpPr>
            <a:cxnSpLocks/>
          </p:cNvCxnSpPr>
          <p:nvPr/>
        </p:nvCxnSpPr>
        <p:spPr>
          <a:xfrm flipH="1">
            <a:off x="216801" y="2857500"/>
            <a:ext cx="17838356"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8B091A9-F825-5410-B0A4-7A64DC69CCFB}"/>
              </a:ext>
            </a:extLst>
          </p:cNvPr>
          <p:cNvSpPr txBox="1"/>
          <p:nvPr/>
        </p:nvSpPr>
        <p:spPr>
          <a:xfrm>
            <a:off x="630559" y="2217951"/>
            <a:ext cx="2826520" cy="461665"/>
          </a:xfrm>
          <a:prstGeom prst="rect">
            <a:avLst/>
          </a:prstGeom>
          <a:noFill/>
        </p:spPr>
        <p:txBody>
          <a:bodyPr wrap="square" rtlCol="0">
            <a:spAutoFit/>
          </a:bodyPr>
          <a:lstStyle/>
          <a:p>
            <a:r>
              <a:rPr lang="en-US" sz="2400" dirty="0"/>
              <a:t>What is Monarch?</a:t>
            </a:r>
          </a:p>
        </p:txBody>
      </p:sp>
      <p:sp>
        <p:nvSpPr>
          <p:cNvPr id="18" name="TextBox 17">
            <a:extLst>
              <a:ext uri="{FF2B5EF4-FFF2-40B4-BE49-F238E27FC236}">
                <a16:creationId xmlns:a16="http://schemas.microsoft.com/office/drawing/2014/main" id="{6D4B71C1-E9F5-AA1B-3492-342F1D190889}"/>
              </a:ext>
            </a:extLst>
          </p:cNvPr>
          <p:cNvSpPr txBox="1"/>
          <p:nvPr/>
        </p:nvSpPr>
        <p:spPr>
          <a:xfrm>
            <a:off x="4134105" y="1994783"/>
            <a:ext cx="13052933" cy="646331"/>
          </a:xfrm>
          <a:prstGeom prst="rect">
            <a:avLst/>
          </a:prstGeom>
          <a:noFill/>
        </p:spPr>
        <p:txBody>
          <a:bodyPr wrap="square" rtlCol="0">
            <a:spAutoFit/>
          </a:bodyPr>
          <a:lstStyle/>
          <a:p>
            <a:pPr algn="ctr"/>
            <a:r>
              <a:rPr lang="en-US" i="1" u="sng" dirty="0"/>
              <a:t>Self-Service</a:t>
            </a:r>
            <a:r>
              <a:rPr lang="en-US" i="1" dirty="0"/>
              <a:t> </a:t>
            </a:r>
            <a:r>
              <a:rPr lang="en-US" dirty="0"/>
              <a:t>Data Preparation application, </a:t>
            </a:r>
            <a:r>
              <a:rPr lang="en-US" i="1" dirty="0"/>
              <a:t>primarily</a:t>
            </a:r>
            <a:r>
              <a:rPr lang="en-US" dirty="0"/>
              <a:t> used for Finance.</a:t>
            </a:r>
          </a:p>
          <a:p>
            <a:pPr algn="ctr"/>
            <a:r>
              <a:rPr lang="en-US" dirty="0"/>
              <a:t>Complements but does not replace; Traditional ETL, OCR, BI &amp; Analytics Platforms, or ECM applications.</a:t>
            </a:r>
          </a:p>
        </p:txBody>
      </p:sp>
      <p:sp>
        <p:nvSpPr>
          <p:cNvPr id="19" name="TextBox 18">
            <a:extLst>
              <a:ext uri="{FF2B5EF4-FFF2-40B4-BE49-F238E27FC236}">
                <a16:creationId xmlns:a16="http://schemas.microsoft.com/office/drawing/2014/main" id="{3B0636C8-788F-8EE0-4A9C-1D9B4893B904}"/>
              </a:ext>
            </a:extLst>
          </p:cNvPr>
          <p:cNvSpPr txBox="1"/>
          <p:nvPr/>
        </p:nvSpPr>
        <p:spPr>
          <a:xfrm>
            <a:off x="532759" y="4975690"/>
            <a:ext cx="3160918" cy="461665"/>
          </a:xfrm>
          <a:prstGeom prst="rect">
            <a:avLst/>
          </a:prstGeom>
          <a:noFill/>
        </p:spPr>
        <p:txBody>
          <a:bodyPr wrap="square" rtlCol="0">
            <a:spAutoFit/>
          </a:bodyPr>
          <a:lstStyle/>
          <a:p>
            <a:r>
              <a:rPr lang="en-US" sz="2400" dirty="0"/>
              <a:t>Who uses Monarch?</a:t>
            </a:r>
          </a:p>
        </p:txBody>
      </p:sp>
      <p:cxnSp>
        <p:nvCxnSpPr>
          <p:cNvPr id="22" name="Straight Connector 21">
            <a:extLst>
              <a:ext uri="{FF2B5EF4-FFF2-40B4-BE49-F238E27FC236}">
                <a16:creationId xmlns:a16="http://schemas.microsoft.com/office/drawing/2014/main" id="{18593692-6F67-D1C0-4692-AE2D63EE43B4}"/>
              </a:ext>
            </a:extLst>
          </p:cNvPr>
          <p:cNvCxnSpPr>
            <a:cxnSpLocks/>
          </p:cNvCxnSpPr>
          <p:nvPr/>
        </p:nvCxnSpPr>
        <p:spPr>
          <a:xfrm flipH="1">
            <a:off x="265889" y="4533900"/>
            <a:ext cx="17838356"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64E95A09-549E-8D3B-AF72-E6D0C458C6A0}"/>
              </a:ext>
            </a:extLst>
          </p:cNvPr>
          <p:cNvSpPr txBox="1"/>
          <p:nvPr/>
        </p:nvSpPr>
        <p:spPr>
          <a:xfrm>
            <a:off x="249848" y="3234759"/>
            <a:ext cx="3160918" cy="830997"/>
          </a:xfrm>
          <a:prstGeom prst="rect">
            <a:avLst/>
          </a:prstGeom>
          <a:noFill/>
        </p:spPr>
        <p:txBody>
          <a:bodyPr wrap="square" rtlCol="0">
            <a:spAutoFit/>
          </a:bodyPr>
          <a:lstStyle/>
          <a:p>
            <a:pPr algn="ctr"/>
            <a:r>
              <a:rPr lang="en-US" sz="2400" dirty="0"/>
              <a:t>Why Monarch?</a:t>
            </a:r>
          </a:p>
          <a:p>
            <a:pPr algn="ctr"/>
            <a:r>
              <a:rPr lang="en-US" sz="2400" dirty="0"/>
              <a:t>(Business Value)</a:t>
            </a:r>
          </a:p>
        </p:txBody>
      </p:sp>
      <p:sp>
        <p:nvSpPr>
          <p:cNvPr id="30" name="TextBox 29">
            <a:extLst>
              <a:ext uri="{FF2B5EF4-FFF2-40B4-BE49-F238E27FC236}">
                <a16:creationId xmlns:a16="http://schemas.microsoft.com/office/drawing/2014/main" id="{C028364C-44DF-CB78-70F8-2B4414F1D571}"/>
              </a:ext>
            </a:extLst>
          </p:cNvPr>
          <p:cNvSpPr txBox="1"/>
          <p:nvPr/>
        </p:nvSpPr>
        <p:spPr>
          <a:xfrm>
            <a:off x="3786204" y="3019439"/>
            <a:ext cx="14410568" cy="1200329"/>
          </a:xfrm>
          <a:prstGeom prst="rect">
            <a:avLst/>
          </a:prstGeom>
          <a:noFill/>
        </p:spPr>
        <p:txBody>
          <a:bodyPr wrap="square" rtlCol="0">
            <a:spAutoFit/>
          </a:bodyPr>
          <a:lstStyle/>
          <a:p>
            <a:r>
              <a:rPr lang="en-US" dirty="0"/>
              <a:t>Despite significant investments in various mission </a:t>
            </a:r>
            <a:r>
              <a:rPr lang="en-US" i="1" u="sng" dirty="0"/>
              <a:t>critical technology systems</a:t>
            </a:r>
            <a:r>
              <a:rPr lang="en-US" dirty="0"/>
              <a:t>, many organization </a:t>
            </a:r>
            <a:r>
              <a:rPr lang="en-US" i="1" u="sng" dirty="0"/>
              <a:t>still</a:t>
            </a:r>
            <a:r>
              <a:rPr lang="en-US" dirty="0"/>
              <a:t> struggle to access and integrate data across those systems.  Most solutions require expensive programming and customization with long delivery timelines. </a:t>
            </a:r>
          </a:p>
          <a:p>
            <a:endParaRPr lang="en-US" dirty="0"/>
          </a:p>
          <a:p>
            <a:r>
              <a:rPr lang="en-US" dirty="0"/>
              <a:t>Monarch provides a cost-effective, self-service, scalable, and time saving solution to the challenge of ‘Self-Service Data Prep for Finance’</a:t>
            </a:r>
          </a:p>
        </p:txBody>
      </p:sp>
      <p:sp>
        <p:nvSpPr>
          <p:cNvPr id="36" name="TextBox 35">
            <a:extLst>
              <a:ext uri="{FF2B5EF4-FFF2-40B4-BE49-F238E27FC236}">
                <a16:creationId xmlns:a16="http://schemas.microsoft.com/office/drawing/2014/main" id="{F4C832E1-5FF2-F7B7-A187-CA76B0D44EF4}"/>
              </a:ext>
            </a:extLst>
          </p:cNvPr>
          <p:cNvSpPr txBox="1"/>
          <p:nvPr/>
        </p:nvSpPr>
        <p:spPr>
          <a:xfrm>
            <a:off x="630559" y="6311431"/>
            <a:ext cx="2553511" cy="461665"/>
          </a:xfrm>
          <a:prstGeom prst="rect">
            <a:avLst/>
          </a:prstGeom>
          <a:noFill/>
        </p:spPr>
        <p:txBody>
          <a:bodyPr wrap="square" rtlCol="0">
            <a:spAutoFit/>
          </a:bodyPr>
          <a:lstStyle/>
          <a:p>
            <a:r>
              <a:rPr lang="en-US" sz="2400" dirty="0"/>
              <a:t>Key Use Cases</a:t>
            </a:r>
          </a:p>
        </p:txBody>
      </p:sp>
      <p:cxnSp>
        <p:nvCxnSpPr>
          <p:cNvPr id="47" name="Straight Connector 46">
            <a:extLst>
              <a:ext uri="{FF2B5EF4-FFF2-40B4-BE49-F238E27FC236}">
                <a16:creationId xmlns:a16="http://schemas.microsoft.com/office/drawing/2014/main" id="{7025CDD2-A294-24B5-4DF5-0FFA407B2B42}"/>
              </a:ext>
            </a:extLst>
          </p:cNvPr>
          <p:cNvCxnSpPr>
            <a:cxnSpLocks/>
          </p:cNvCxnSpPr>
          <p:nvPr/>
        </p:nvCxnSpPr>
        <p:spPr>
          <a:xfrm flipH="1">
            <a:off x="216801" y="5905500"/>
            <a:ext cx="17838356"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EF87F7F-4822-26A7-6D54-801780FB0E03}"/>
              </a:ext>
            </a:extLst>
          </p:cNvPr>
          <p:cNvSpPr txBox="1"/>
          <p:nvPr/>
        </p:nvSpPr>
        <p:spPr>
          <a:xfrm>
            <a:off x="8018806" y="4679260"/>
            <a:ext cx="3723160" cy="1077218"/>
          </a:xfrm>
          <a:prstGeom prst="rect">
            <a:avLst/>
          </a:prstGeom>
          <a:noFill/>
        </p:spPr>
        <p:txBody>
          <a:bodyPr wrap="square" numCol="1" rtlCol="0">
            <a:spAutoFit/>
          </a:bodyPr>
          <a:lstStyle/>
          <a:p>
            <a:pPr algn="ctr" defTabSz="1219170"/>
            <a:r>
              <a:rPr lang="en-US" sz="1600" u="sng" dirty="0">
                <a:solidFill>
                  <a:srgbClr val="000000"/>
                </a:solidFill>
              </a:rPr>
              <a:t>Organizations</a:t>
            </a:r>
          </a:p>
          <a:p>
            <a:pPr marL="761980" indent="-761980" defTabSz="1219170">
              <a:buFont typeface="Arial" panose="020B0604020202020204" pitchFamily="34" charset="0"/>
              <a:buChar char="•"/>
            </a:pPr>
            <a:r>
              <a:rPr lang="en-US" sz="1600" dirty="0">
                <a:solidFill>
                  <a:srgbClr val="000000"/>
                </a:solidFill>
              </a:rPr>
              <a:t>Financial Services</a:t>
            </a:r>
          </a:p>
          <a:p>
            <a:pPr marL="761980" indent="-761980" defTabSz="1219170">
              <a:buFont typeface="Arial" panose="020B0604020202020204" pitchFamily="34" charset="0"/>
              <a:buChar char="•"/>
            </a:pPr>
            <a:r>
              <a:rPr lang="en-US" sz="1600" dirty="0">
                <a:solidFill>
                  <a:srgbClr val="000000"/>
                </a:solidFill>
              </a:rPr>
              <a:t>Healthcare Finance</a:t>
            </a:r>
          </a:p>
          <a:p>
            <a:pPr marL="761980" indent="-761980" defTabSz="1219170">
              <a:buFont typeface="Arial" panose="020B0604020202020204" pitchFamily="34" charset="0"/>
              <a:buChar char="•"/>
            </a:pPr>
            <a:r>
              <a:rPr lang="en-US" sz="1600" dirty="0">
                <a:solidFill>
                  <a:srgbClr val="000000"/>
                </a:solidFill>
              </a:rPr>
              <a:t>Manufacturing &amp; Distribution</a:t>
            </a:r>
          </a:p>
        </p:txBody>
      </p:sp>
      <p:sp>
        <p:nvSpPr>
          <p:cNvPr id="64" name="TextBox 63">
            <a:extLst>
              <a:ext uri="{FF2B5EF4-FFF2-40B4-BE49-F238E27FC236}">
                <a16:creationId xmlns:a16="http://schemas.microsoft.com/office/drawing/2014/main" id="{C20F36F0-3C2D-D38B-F6FB-AC4755A7E434}"/>
              </a:ext>
            </a:extLst>
          </p:cNvPr>
          <p:cNvSpPr txBox="1"/>
          <p:nvPr/>
        </p:nvSpPr>
        <p:spPr>
          <a:xfrm>
            <a:off x="13335000" y="4675882"/>
            <a:ext cx="2869086" cy="1077218"/>
          </a:xfrm>
          <a:prstGeom prst="rect">
            <a:avLst/>
          </a:prstGeom>
          <a:noFill/>
        </p:spPr>
        <p:txBody>
          <a:bodyPr wrap="square" numCol="1" rtlCol="0">
            <a:spAutoFit/>
          </a:bodyPr>
          <a:lstStyle/>
          <a:p>
            <a:pPr algn="ctr" defTabSz="1219170"/>
            <a:r>
              <a:rPr lang="en-US" sz="1600" u="sng" dirty="0">
                <a:solidFill>
                  <a:srgbClr val="000000"/>
                </a:solidFill>
              </a:rPr>
              <a:t>Personas</a:t>
            </a:r>
          </a:p>
          <a:p>
            <a:pPr marL="761980" indent="-761980" defTabSz="1219170">
              <a:buFont typeface="Arial" panose="020B0604020202020204" pitchFamily="34" charset="0"/>
              <a:buChar char="•"/>
            </a:pPr>
            <a:r>
              <a:rPr lang="en-US" sz="1600" dirty="0">
                <a:solidFill>
                  <a:srgbClr val="000000"/>
                </a:solidFill>
              </a:rPr>
              <a:t>Accountants</a:t>
            </a:r>
          </a:p>
          <a:p>
            <a:pPr marL="761980" indent="-761980" defTabSz="1219170">
              <a:buFont typeface="Arial" panose="020B0604020202020204" pitchFamily="34" charset="0"/>
              <a:buChar char="•"/>
            </a:pPr>
            <a:r>
              <a:rPr lang="en-US" sz="1600" dirty="0">
                <a:solidFill>
                  <a:srgbClr val="000000"/>
                </a:solidFill>
              </a:rPr>
              <a:t>Analysts</a:t>
            </a:r>
          </a:p>
          <a:p>
            <a:pPr marL="761980" indent="-761980" defTabSz="1219170">
              <a:buFont typeface="Arial" panose="020B0604020202020204" pitchFamily="34" charset="0"/>
              <a:buChar char="•"/>
            </a:pPr>
            <a:r>
              <a:rPr lang="en-US" sz="1600" dirty="0">
                <a:solidFill>
                  <a:srgbClr val="000000"/>
                </a:solidFill>
              </a:rPr>
              <a:t>Auditors </a:t>
            </a:r>
          </a:p>
        </p:txBody>
      </p:sp>
      <p:sp>
        <p:nvSpPr>
          <p:cNvPr id="3" name="TextBox 2">
            <a:extLst>
              <a:ext uri="{FF2B5EF4-FFF2-40B4-BE49-F238E27FC236}">
                <a16:creationId xmlns:a16="http://schemas.microsoft.com/office/drawing/2014/main" id="{95539F0A-897B-D9E2-81FB-DC9A98C90B49}"/>
              </a:ext>
            </a:extLst>
          </p:cNvPr>
          <p:cNvSpPr txBox="1"/>
          <p:nvPr/>
        </p:nvSpPr>
        <p:spPr>
          <a:xfrm>
            <a:off x="4150147" y="4795474"/>
            <a:ext cx="3563160" cy="923330"/>
          </a:xfrm>
          <a:prstGeom prst="rect">
            <a:avLst/>
          </a:prstGeom>
          <a:noFill/>
        </p:spPr>
        <p:txBody>
          <a:bodyPr wrap="square" rtlCol="0">
            <a:spAutoFit/>
          </a:bodyPr>
          <a:lstStyle/>
          <a:p>
            <a:pPr algn="ctr"/>
            <a:r>
              <a:rPr lang="en-US" i="1" dirty="0"/>
              <a:t>Any Organization and Persona within or adjacent to Financial Operations</a:t>
            </a:r>
            <a:endParaRPr lang="en-US" dirty="0"/>
          </a:p>
        </p:txBody>
      </p:sp>
      <p:cxnSp>
        <p:nvCxnSpPr>
          <p:cNvPr id="5" name="Straight Connector 4">
            <a:extLst>
              <a:ext uri="{FF2B5EF4-FFF2-40B4-BE49-F238E27FC236}">
                <a16:creationId xmlns:a16="http://schemas.microsoft.com/office/drawing/2014/main" id="{04E77EAC-8E23-6E1E-F035-563CB21971FF}"/>
              </a:ext>
            </a:extLst>
          </p:cNvPr>
          <p:cNvCxnSpPr>
            <a:cxnSpLocks/>
          </p:cNvCxnSpPr>
          <p:nvPr/>
        </p:nvCxnSpPr>
        <p:spPr>
          <a:xfrm flipH="1">
            <a:off x="265889" y="7179027"/>
            <a:ext cx="17838356" cy="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BDB485D-2EA6-E8DB-4CDD-7AE60074B7ED}"/>
              </a:ext>
            </a:extLst>
          </p:cNvPr>
          <p:cNvSpPr txBox="1"/>
          <p:nvPr/>
        </p:nvSpPr>
        <p:spPr>
          <a:xfrm>
            <a:off x="625286" y="7793886"/>
            <a:ext cx="3160918" cy="461665"/>
          </a:xfrm>
          <a:prstGeom prst="rect">
            <a:avLst/>
          </a:prstGeom>
          <a:noFill/>
        </p:spPr>
        <p:txBody>
          <a:bodyPr wrap="square" rtlCol="0">
            <a:spAutoFit/>
          </a:bodyPr>
          <a:lstStyle/>
          <a:p>
            <a:r>
              <a:rPr lang="en-US" sz="2400" dirty="0"/>
              <a:t>Why it’s Different</a:t>
            </a:r>
          </a:p>
        </p:txBody>
      </p:sp>
      <p:sp>
        <p:nvSpPr>
          <p:cNvPr id="7" name="TextBox 6">
            <a:extLst>
              <a:ext uri="{FF2B5EF4-FFF2-40B4-BE49-F238E27FC236}">
                <a16:creationId xmlns:a16="http://schemas.microsoft.com/office/drawing/2014/main" id="{B3794F62-B92A-F737-AEAB-DF77EA846F7B}"/>
              </a:ext>
            </a:extLst>
          </p:cNvPr>
          <p:cNvSpPr txBox="1"/>
          <p:nvPr/>
        </p:nvSpPr>
        <p:spPr>
          <a:xfrm>
            <a:off x="4045333" y="6074128"/>
            <a:ext cx="3667972" cy="923330"/>
          </a:xfrm>
          <a:prstGeom prst="rect">
            <a:avLst/>
          </a:prstGeom>
          <a:noFill/>
        </p:spPr>
        <p:txBody>
          <a:bodyPr wrap="square" rtlCol="0">
            <a:spAutoFit/>
          </a:bodyPr>
          <a:lstStyle/>
          <a:p>
            <a:pPr algn="ctr"/>
            <a:r>
              <a:rPr lang="en-US" i="1" dirty="0"/>
              <a:t>Any use case the requires cleaning, combining, transforming and analyzing data</a:t>
            </a:r>
            <a:endParaRPr lang="en-US" dirty="0"/>
          </a:p>
        </p:txBody>
      </p:sp>
      <p:sp>
        <p:nvSpPr>
          <p:cNvPr id="10" name="TextBox 9">
            <a:extLst>
              <a:ext uri="{FF2B5EF4-FFF2-40B4-BE49-F238E27FC236}">
                <a16:creationId xmlns:a16="http://schemas.microsoft.com/office/drawing/2014/main" id="{85BF01FA-F51C-2C03-30A5-C5EC071EDB4A}"/>
              </a:ext>
            </a:extLst>
          </p:cNvPr>
          <p:cNvSpPr txBox="1"/>
          <p:nvPr/>
        </p:nvSpPr>
        <p:spPr>
          <a:xfrm>
            <a:off x="8018806" y="5950358"/>
            <a:ext cx="4025623" cy="1077218"/>
          </a:xfrm>
          <a:prstGeom prst="rect">
            <a:avLst/>
          </a:prstGeom>
          <a:noFill/>
        </p:spPr>
        <p:txBody>
          <a:bodyPr wrap="square" numCol="1" rtlCol="0">
            <a:spAutoFit/>
          </a:bodyPr>
          <a:lstStyle/>
          <a:p>
            <a:pPr algn="ctr" defTabSz="1219170"/>
            <a:r>
              <a:rPr lang="en-US" sz="1600" u="sng" dirty="0">
                <a:solidFill>
                  <a:srgbClr val="000000"/>
                </a:solidFill>
              </a:rPr>
              <a:t>Business Use Cases</a:t>
            </a:r>
          </a:p>
          <a:p>
            <a:pPr marL="761980" indent="-761980" defTabSz="1219170">
              <a:buFont typeface="Arial" panose="020B0604020202020204" pitchFamily="34" charset="0"/>
              <a:buChar char="•"/>
            </a:pPr>
            <a:r>
              <a:rPr lang="en-US" sz="1600" dirty="0">
                <a:solidFill>
                  <a:srgbClr val="000000"/>
                </a:solidFill>
              </a:rPr>
              <a:t>Reconciliations &amp; Operations</a:t>
            </a:r>
          </a:p>
          <a:p>
            <a:pPr marL="761980" indent="-761980" defTabSz="1219170">
              <a:buFont typeface="Arial" panose="020B0604020202020204" pitchFamily="34" charset="0"/>
              <a:buChar char="•"/>
            </a:pPr>
            <a:r>
              <a:rPr lang="en-US" sz="1600" dirty="0">
                <a:solidFill>
                  <a:srgbClr val="000000"/>
                </a:solidFill>
              </a:rPr>
              <a:t>Reporting &amp; Analysis</a:t>
            </a:r>
          </a:p>
          <a:p>
            <a:pPr marL="761980" indent="-761980" defTabSz="1219170">
              <a:buFont typeface="Arial" panose="020B0604020202020204" pitchFamily="34" charset="0"/>
              <a:buChar char="•"/>
            </a:pPr>
            <a:r>
              <a:rPr lang="en-US" sz="1600" dirty="0">
                <a:solidFill>
                  <a:srgbClr val="000000"/>
                </a:solidFill>
              </a:rPr>
              <a:t>Risk/Regulatory &amp; Compliance</a:t>
            </a:r>
          </a:p>
        </p:txBody>
      </p:sp>
      <p:sp>
        <p:nvSpPr>
          <p:cNvPr id="12" name="TextBox 11">
            <a:extLst>
              <a:ext uri="{FF2B5EF4-FFF2-40B4-BE49-F238E27FC236}">
                <a16:creationId xmlns:a16="http://schemas.microsoft.com/office/drawing/2014/main" id="{462B926E-BCA2-CF43-4C75-890EB03B5336}"/>
              </a:ext>
            </a:extLst>
          </p:cNvPr>
          <p:cNvSpPr txBox="1"/>
          <p:nvPr/>
        </p:nvSpPr>
        <p:spPr>
          <a:xfrm>
            <a:off x="4131428" y="7732545"/>
            <a:ext cx="13482081" cy="923330"/>
          </a:xfrm>
          <a:prstGeom prst="rect">
            <a:avLst/>
          </a:prstGeom>
          <a:noFill/>
        </p:spPr>
        <p:txBody>
          <a:bodyPr wrap="square" rtlCol="0">
            <a:spAutoFit/>
          </a:bodyPr>
          <a:lstStyle/>
          <a:p>
            <a:pPr marL="285750" indent="-285750">
              <a:buFont typeface="Arial" panose="020B0604020202020204" pitchFamily="34" charset="0"/>
              <a:buChar char="•"/>
            </a:pPr>
            <a:r>
              <a:rPr lang="en-US" dirty="0"/>
              <a:t>Unique Data Extraction from PDF, Text, and Excel Based Reports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Monarch Solution Accelerators provides prebuilt templates for many technology systems that provide increased ROI.</a:t>
            </a:r>
          </a:p>
        </p:txBody>
      </p:sp>
      <p:sp>
        <p:nvSpPr>
          <p:cNvPr id="4" name="TextBox 3">
            <a:extLst>
              <a:ext uri="{FF2B5EF4-FFF2-40B4-BE49-F238E27FC236}">
                <a16:creationId xmlns:a16="http://schemas.microsoft.com/office/drawing/2014/main" id="{599F2406-1D4B-1133-F598-1C1670FC16FD}"/>
              </a:ext>
            </a:extLst>
          </p:cNvPr>
          <p:cNvSpPr txBox="1"/>
          <p:nvPr/>
        </p:nvSpPr>
        <p:spPr>
          <a:xfrm>
            <a:off x="13335000" y="5950358"/>
            <a:ext cx="4322438" cy="1077218"/>
          </a:xfrm>
          <a:prstGeom prst="rect">
            <a:avLst/>
          </a:prstGeom>
          <a:noFill/>
        </p:spPr>
        <p:txBody>
          <a:bodyPr wrap="square" numCol="1" rtlCol="0">
            <a:spAutoFit/>
          </a:bodyPr>
          <a:lstStyle/>
          <a:p>
            <a:pPr algn="ctr" defTabSz="1219170"/>
            <a:r>
              <a:rPr lang="en-US" sz="1600" u="sng" dirty="0">
                <a:solidFill>
                  <a:srgbClr val="000000"/>
                </a:solidFill>
              </a:rPr>
              <a:t>Data Use Cases</a:t>
            </a:r>
          </a:p>
          <a:p>
            <a:pPr marL="761980" indent="-761980" defTabSz="1219170">
              <a:buFont typeface="Arial" panose="020B0604020202020204" pitchFamily="34" charset="0"/>
              <a:buChar char="•"/>
            </a:pPr>
            <a:r>
              <a:rPr lang="en-US" sz="1600" dirty="0">
                <a:solidFill>
                  <a:srgbClr val="000000"/>
                </a:solidFill>
              </a:rPr>
              <a:t>Data Extraction</a:t>
            </a:r>
          </a:p>
          <a:p>
            <a:pPr marL="761980" indent="-761980" defTabSz="1219170">
              <a:buFont typeface="Arial" panose="020B0604020202020204" pitchFamily="34" charset="0"/>
              <a:buChar char="•"/>
            </a:pPr>
            <a:r>
              <a:rPr lang="en-US" sz="1600" dirty="0">
                <a:solidFill>
                  <a:srgbClr val="000000"/>
                </a:solidFill>
              </a:rPr>
              <a:t>Data Preparation</a:t>
            </a:r>
          </a:p>
          <a:p>
            <a:pPr marL="761980" indent="-761980" defTabSz="1219170">
              <a:buFont typeface="Arial" panose="020B0604020202020204" pitchFamily="34" charset="0"/>
              <a:buChar char="•"/>
            </a:pPr>
            <a:r>
              <a:rPr lang="en-US" sz="1600" dirty="0">
                <a:solidFill>
                  <a:srgbClr val="000000"/>
                </a:solidFill>
              </a:rPr>
              <a:t>Data Integration/Engineering (ETL)</a:t>
            </a:r>
          </a:p>
        </p:txBody>
      </p:sp>
    </p:spTree>
    <p:extLst>
      <p:ext uri="{BB962C8B-B14F-4D97-AF65-F5344CB8AC3E}">
        <p14:creationId xmlns:p14="http://schemas.microsoft.com/office/powerpoint/2010/main" val="4208250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771A6-3F7C-1A95-78FB-86A54CF4A7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782EC6-ED73-5A84-80CE-C4189ED470AE}"/>
              </a:ext>
            </a:extLst>
          </p:cNvPr>
          <p:cNvSpPr>
            <a:spLocks noGrp="1"/>
          </p:cNvSpPr>
          <p:nvPr>
            <p:ph type="title"/>
          </p:nvPr>
        </p:nvSpPr>
        <p:spPr/>
        <p:txBody>
          <a:bodyPr>
            <a:normAutofit/>
          </a:bodyPr>
          <a:lstStyle/>
          <a:p>
            <a:r>
              <a:rPr lang="en-US" dirty="0"/>
              <a:t>Monarch Overview</a:t>
            </a:r>
          </a:p>
        </p:txBody>
      </p:sp>
      <p:sp>
        <p:nvSpPr>
          <p:cNvPr id="3" name="Text Placeholder 2">
            <a:extLst>
              <a:ext uri="{FF2B5EF4-FFF2-40B4-BE49-F238E27FC236}">
                <a16:creationId xmlns:a16="http://schemas.microsoft.com/office/drawing/2014/main" id="{31B2FDE3-DF50-D995-D242-E344C8E34202}"/>
              </a:ext>
            </a:extLst>
          </p:cNvPr>
          <p:cNvSpPr>
            <a:spLocks noGrp="1"/>
          </p:cNvSpPr>
          <p:nvPr>
            <p:ph type="body" sz="quarter" idx="13"/>
          </p:nvPr>
        </p:nvSpPr>
        <p:spPr/>
        <p:txBody>
          <a:bodyPr/>
          <a:lstStyle/>
          <a:p>
            <a:r>
              <a:rPr lang="en-US" dirty="0"/>
              <a:t>Detailed Summary</a:t>
            </a:r>
          </a:p>
        </p:txBody>
      </p:sp>
    </p:spTree>
    <p:extLst>
      <p:ext uri="{BB962C8B-B14F-4D97-AF65-F5344CB8AC3E}">
        <p14:creationId xmlns:p14="http://schemas.microsoft.com/office/powerpoint/2010/main" val="2958847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CCB24-FE00-CF1F-0F6C-2FAEDDD356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0A8A01-3769-BCE9-EB7A-CA033A87DFE7}"/>
              </a:ext>
            </a:extLst>
          </p:cNvPr>
          <p:cNvSpPr>
            <a:spLocks noGrp="1"/>
          </p:cNvSpPr>
          <p:nvPr>
            <p:ph type="title"/>
          </p:nvPr>
        </p:nvSpPr>
        <p:spPr/>
        <p:txBody>
          <a:bodyPr>
            <a:normAutofit/>
          </a:bodyPr>
          <a:lstStyle/>
          <a:p>
            <a:r>
              <a:rPr lang="en-US" dirty="0"/>
              <a:t>What is Monarch?</a:t>
            </a:r>
          </a:p>
        </p:txBody>
      </p:sp>
      <p:sp>
        <p:nvSpPr>
          <p:cNvPr id="3" name="Text Placeholder 2">
            <a:extLst>
              <a:ext uri="{FF2B5EF4-FFF2-40B4-BE49-F238E27FC236}">
                <a16:creationId xmlns:a16="http://schemas.microsoft.com/office/drawing/2014/main" id="{08C4B421-B7A9-BE37-0D57-D62873569362}"/>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625922099"/>
      </p:ext>
    </p:extLst>
  </p:cSld>
  <p:clrMapOvr>
    <a:masterClrMapping/>
  </p:clrMapOvr>
</p:sld>
</file>

<file path=ppt/theme/theme1.xml><?xml version="1.0" encoding="utf-8"?>
<a:theme xmlns:a="http://schemas.openxmlformats.org/drawingml/2006/main" name="Office Theme">
  <a:themeElements>
    <a:clrScheme name="Chrysalis">
      <a:dk1>
        <a:srgbClr val="133C42"/>
      </a:dk1>
      <a:lt1>
        <a:sysClr val="window" lastClr="FFFFFF"/>
      </a:lt1>
      <a:dk2>
        <a:srgbClr val="133C42"/>
      </a:dk2>
      <a:lt2>
        <a:srgbClr val="D5E1E8"/>
      </a:lt2>
      <a:accent1>
        <a:srgbClr val="B7DDE8"/>
      </a:accent1>
      <a:accent2>
        <a:srgbClr val="2E94A2"/>
      </a:accent2>
      <a:accent3>
        <a:srgbClr val="427274"/>
      </a:accent3>
      <a:accent4>
        <a:srgbClr val="7AB1B4"/>
      </a:accent4>
      <a:accent5>
        <a:srgbClr val="014D57"/>
      </a:accent5>
      <a:accent6>
        <a:srgbClr val="5A3315"/>
      </a:accent6>
      <a:hlink>
        <a:srgbClr val="1779D3"/>
      </a:hlink>
      <a:folHlink>
        <a:srgbClr val="189DC6"/>
      </a:folHlink>
    </a:clrScheme>
    <a:fontScheme name="Chrysalis">
      <a:majorFont>
        <a:latin typeface="Helios Extended"/>
        <a:ea typeface=""/>
        <a:cs typeface=""/>
      </a:majorFont>
      <a:minorFont>
        <a:latin typeface="Fira Sa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8014</TotalTime>
  <Words>2522</Words>
  <Application>Microsoft Office PowerPoint</Application>
  <PresentationFormat>Custom</PresentationFormat>
  <Paragraphs>518</Paragraphs>
  <Slides>31</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Fira Sans Bold</vt:lpstr>
      <vt:lpstr>Aptos</vt:lpstr>
      <vt:lpstr>Fira Sans</vt:lpstr>
      <vt:lpstr>Fira Sans Light</vt:lpstr>
      <vt:lpstr>Arial</vt:lpstr>
      <vt:lpstr>Helios Extended</vt:lpstr>
      <vt:lpstr>Wingdings</vt:lpstr>
      <vt:lpstr>Office Theme</vt:lpstr>
      <vt:lpstr>Monarch Overview</vt:lpstr>
      <vt:lpstr>Agenda</vt:lpstr>
      <vt:lpstr>Chrysalis Consulting Group</vt:lpstr>
      <vt:lpstr>Business Overview</vt:lpstr>
      <vt:lpstr>About Baba</vt:lpstr>
      <vt:lpstr>Monarch Overview</vt:lpstr>
      <vt:lpstr>Monarch – One Slide Summary</vt:lpstr>
      <vt:lpstr>Monarch Overview</vt:lpstr>
      <vt:lpstr>What is Monarch?</vt:lpstr>
      <vt:lpstr>What Monarch is Not (Primarily)</vt:lpstr>
      <vt:lpstr>What Monarch is Self-Service Data Prep for Finance</vt:lpstr>
      <vt:lpstr>Monarch Platform Consists of 5 Products</vt:lpstr>
      <vt:lpstr>Monarch Platform Consists of 5 Products – 2 Core Products</vt:lpstr>
      <vt:lpstr>Why Monarch? (Business Value)</vt:lpstr>
      <vt:lpstr>Why Monarch (Business Value)</vt:lpstr>
      <vt:lpstr>Why Monarch (Business Value)</vt:lpstr>
      <vt:lpstr>Why Monarch (Business Value)</vt:lpstr>
      <vt:lpstr>Who Uses Monarch?</vt:lpstr>
      <vt:lpstr>Who Uses Monarch? – Organizations</vt:lpstr>
      <vt:lpstr>Who Uses Monarch? – Persona’s</vt:lpstr>
      <vt:lpstr>Key Use Cases</vt:lpstr>
      <vt:lpstr>Types of Use Cases</vt:lpstr>
      <vt:lpstr>3 Types of Business Use Cases</vt:lpstr>
      <vt:lpstr>3 Types of Data Use Cases</vt:lpstr>
      <vt:lpstr>Use case Examples by Industry</vt:lpstr>
      <vt:lpstr>Why is Monarch Unique/Different?</vt:lpstr>
      <vt:lpstr>Why is Monarch Unique – Data Extraction &amp; Ease of Use</vt:lpstr>
      <vt:lpstr>Why is Monarch Unique -  Solution Accelerators</vt:lpstr>
      <vt:lpstr>Monarch Overview</vt:lpstr>
      <vt:lpstr>Monarch – One Slide 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progress</dc:title>
  <dc:creator>Baba Majekodunmi</dc:creator>
  <dc:description>Presentation - Your Trusted Partner</dc:description>
  <cp:lastModifiedBy>Baba Majekodunmi</cp:lastModifiedBy>
  <cp:revision>59</cp:revision>
  <dcterms:created xsi:type="dcterms:W3CDTF">2006-08-16T00:00:00Z</dcterms:created>
  <dcterms:modified xsi:type="dcterms:W3CDTF">2026-02-25T05:56:47Z</dcterms:modified>
  <dc:identifier>DAG-Pdz0UmM</dc:identifier>
</cp:coreProperties>
</file>