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3" r:id="rId9"/>
    <p:sldId id="275" r:id="rId10"/>
    <p:sldId id="262" r:id="rId11"/>
    <p:sldId id="261" r:id="rId12"/>
    <p:sldId id="276" r:id="rId13"/>
    <p:sldId id="266" r:id="rId14"/>
    <p:sldId id="265" r:id="rId15"/>
    <p:sldId id="263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82958"/>
  </p:normalViewPr>
  <p:slideViewPr>
    <p:cSldViewPr snapToGrid="0" snapToObjects="1">
      <p:cViewPr varScale="1">
        <p:scale>
          <a:sx n="97" d="100"/>
          <a:sy n="97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4F22F-2742-B64F-BE57-D74796BA0B11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E09D1-A0C5-A346-916E-4C037D46954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Computer</a:t>
          </a:r>
        </a:p>
      </dgm:t>
    </dgm:pt>
    <dgm:pt modelId="{D929DD4E-3AA4-4046-A629-F126D38C7495}" type="parTrans" cxnId="{2744850B-9099-0F4C-BEDA-F13750D08D68}">
      <dgm:prSet/>
      <dgm:spPr/>
      <dgm:t>
        <a:bodyPr/>
        <a:lstStyle/>
        <a:p>
          <a:endParaRPr lang="en-US"/>
        </a:p>
      </dgm:t>
    </dgm:pt>
    <dgm:pt modelId="{1829A4C2-93B7-2542-972B-D52E39390E00}" type="sibTrans" cxnId="{2744850B-9099-0F4C-BEDA-F13750D08D68}">
      <dgm:prSet/>
      <dgm:spPr/>
      <dgm:t>
        <a:bodyPr/>
        <a:lstStyle/>
        <a:p>
          <a:endParaRPr lang="en-US"/>
        </a:p>
      </dgm:t>
    </dgm:pt>
    <dgm:pt modelId="{6DF72A78-F9BF-7A48-8B3B-643AFB23A723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</a:t>
          </a:r>
        </a:p>
      </dgm:t>
    </dgm:pt>
    <dgm:pt modelId="{DC970F95-87DD-304C-998E-4ABA9160CF83}" type="parTrans" cxnId="{3214F10A-2607-B24C-9403-D36B745D3996}">
      <dgm:prSet/>
      <dgm:spPr/>
      <dgm:t>
        <a:bodyPr/>
        <a:lstStyle/>
        <a:p>
          <a:endParaRPr lang="en-US"/>
        </a:p>
      </dgm:t>
    </dgm:pt>
    <dgm:pt modelId="{801F5C57-FE39-6540-BEDE-87CE1E00C59A}" type="sibTrans" cxnId="{3214F10A-2607-B24C-9403-D36B745D3996}">
      <dgm:prSet/>
      <dgm:spPr/>
      <dgm:t>
        <a:bodyPr/>
        <a:lstStyle/>
        <a:p>
          <a:endParaRPr lang="en-US"/>
        </a:p>
      </dgm:t>
    </dgm:pt>
    <dgm:pt modelId="{717F9BEA-9F3A-284F-B009-EC40501BDBC3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Operating System</a:t>
          </a:r>
        </a:p>
      </dgm:t>
    </dgm:pt>
    <dgm:pt modelId="{70A5F266-913A-E448-B8F1-C7413BBEA487}" type="parTrans" cxnId="{78F7077F-01CD-FB49-8730-0A4724885E1D}">
      <dgm:prSet/>
      <dgm:spPr/>
      <dgm:t>
        <a:bodyPr/>
        <a:lstStyle/>
        <a:p>
          <a:endParaRPr lang="en-US"/>
        </a:p>
      </dgm:t>
    </dgm:pt>
    <dgm:pt modelId="{45B9E299-9EF2-AF46-A564-41719A707835}" type="sibTrans" cxnId="{78F7077F-01CD-FB49-8730-0A4724885E1D}">
      <dgm:prSet/>
      <dgm:spPr/>
      <dgm:t>
        <a:bodyPr/>
        <a:lstStyle/>
        <a:p>
          <a:endParaRPr lang="en-US"/>
        </a:p>
      </dgm:t>
    </dgm:pt>
    <dgm:pt modelId="{2A5D1121-580E-E345-A376-60131BB04990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</a:t>
          </a:r>
        </a:p>
      </dgm:t>
    </dgm:pt>
    <dgm:pt modelId="{ABEE510A-00EE-9348-8A06-E82739B6DFF1}" type="parTrans" cxnId="{823B48C1-84EE-5D44-B8AC-3E816879A2FF}">
      <dgm:prSet/>
      <dgm:spPr/>
      <dgm:t>
        <a:bodyPr/>
        <a:lstStyle/>
        <a:p>
          <a:endParaRPr lang="en-US"/>
        </a:p>
      </dgm:t>
    </dgm:pt>
    <dgm:pt modelId="{615F55D6-861C-7741-A412-C7FA89ACAF6A}" type="sibTrans" cxnId="{823B48C1-84EE-5D44-B8AC-3E816879A2FF}">
      <dgm:prSet/>
      <dgm:spPr/>
      <dgm:t>
        <a:bodyPr/>
        <a:lstStyle/>
        <a:p>
          <a:endParaRPr lang="en-US"/>
        </a:p>
      </dgm:t>
    </dgm:pt>
    <dgm:pt modelId="{D4AAB0E9-B250-AE4E-BC6B-E05F0658D26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</a:p>
      </dgm:t>
    </dgm:pt>
    <dgm:pt modelId="{6C217D7D-84FD-0E4C-89EB-5E571326C258}" type="parTrans" cxnId="{673DE0F7-5D62-9A41-AD8B-7BFA7C32BBB5}">
      <dgm:prSet/>
      <dgm:spPr/>
      <dgm:t>
        <a:bodyPr/>
        <a:lstStyle/>
        <a:p>
          <a:endParaRPr lang="en-US"/>
        </a:p>
      </dgm:t>
    </dgm:pt>
    <dgm:pt modelId="{BB223279-3808-1D45-BA25-1435BC340BE8}" type="sibTrans" cxnId="{673DE0F7-5D62-9A41-AD8B-7BFA7C32BBB5}">
      <dgm:prSet/>
      <dgm:spPr/>
      <dgm:t>
        <a:bodyPr/>
        <a:lstStyle/>
        <a:p>
          <a:endParaRPr lang="en-US"/>
        </a:p>
      </dgm:t>
    </dgm:pt>
    <dgm:pt modelId="{FBEAA4EC-7E1A-494C-9F03-7DC574FE74C8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 (Routing, ACL)</a:t>
          </a:r>
        </a:p>
      </dgm:t>
    </dgm:pt>
    <dgm:pt modelId="{7D785077-2111-9F40-AACC-2F7BF89C0EDA}" type="parTrans" cxnId="{6A1A1900-8F7D-BF4A-8BF4-D89A739C3960}">
      <dgm:prSet/>
      <dgm:spPr/>
      <dgm:t>
        <a:bodyPr/>
        <a:lstStyle/>
        <a:p>
          <a:endParaRPr lang="en-US"/>
        </a:p>
      </dgm:t>
    </dgm:pt>
    <dgm:pt modelId="{CE5592F2-F5BF-8547-947C-BC8338A2919F}" type="sibTrans" cxnId="{6A1A1900-8F7D-BF4A-8BF4-D89A739C3960}">
      <dgm:prSet/>
      <dgm:spPr/>
      <dgm:t>
        <a:bodyPr/>
        <a:lstStyle/>
        <a:p>
          <a:endParaRPr lang="en-US"/>
        </a:p>
      </dgm:t>
    </dgm:pt>
    <dgm:pt modelId="{B395CBAA-85F8-1F45-B2A2-B6B8606E703F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Controller with topology</a:t>
          </a:r>
        </a:p>
      </dgm:t>
    </dgm:pt>
    <dgm:pt modelId="{D62C6539-FB3F-C148-B39B-300C02FE24D2}" type="parTrans" cxnId="{A058588B-8393-D945-8B13-E813A3CE6CEB}">
      <dgm:prSet/>
      <dgm:spPr/>
      <dgm:t>
        <a:bodyPr/>
        <a:lstStyle/>
        <a:p>
          <a:endParaRPr lang="en-US"/>
        </a:p>
      </dgm:t>
    </dgm:pt>
    <dgm:pt modelId="{B25035DF-AD9C-B742-8F4D-35C966B41EA9}" type="sibTrans" cxnId="{A058588B-8393-D945-8B13-E813A3CE6CEB}">
      <dgm:prSet/>
      <dgm:spPr/>
      <dgm:t>
        <a:bodyPr/>
        <a:lstStyle/>
        <a:p>
          <a:endParaRPr lang="en-US"/>
        </a:p>
      </dgm:t>
    </dgm:pt>
    <dgm:pt modelId="{B2CC2AB6-6ECB-B349-8CBE-36DD36BB7F4A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 (Switch)</a:t>
          </a:r>
        </a:p>
      </dgm:t>
    </dgm:pt>
    <dgm:pt modelId="{5D075DA4-8148-9C49-80C3-857DA763E428}" type="parTrans" cxnId="{D02F1531-E82C-3B40-BD32-F2A45E96102B}">
      <dgm:prSet/>
      <dgm:spPr/>
      <dgm:t>
        <a:bodyPr/>
        <a:lstStyle/>
        <a:p>
          <a:endParaRPr lang="en-US"/>
        </a:p>
      </dgm:t>
    </dgm:pt>
    <dgm:pt modelId="{F69BC0C0-78D6-AF4D-ABA5-03AFA7506809}" type="sibTrans" cxnId="{D02F1531-E82C-3B40-BD32-F2A45E96102B}">
      <dgm:prSet/>
      <dgm:spPr/>
      <dgm:t>
        <a:bodyPr/>
        <a:lstStyle/>
        <a:p>
          <a:endParaRPr lang="en-US"/>
        </a:p>
      </dgm:t>
    </dgm:pt>
    <dgm:pt modelId="{DF53F74F-3D0A-9C4A-AE75-C2EB7F357E72}" type="pres">
      <dgm:prSet presAssocID="{5584F22F-2742-B64F-BE57-D74796BA0B11}" presName="layout" presStyleCnt="0">
        <dgm:presLayoutVars>
          <dgm:chMax/>
          <dgm:chPref/>
          <dgm:dir/>
          <dgm:resizeHandles/>
        </dgm:presLayoutVars>
      </dgm:prSet>
      <dgm:spPr/>
    </dgm:pt>
    <dgm:pt modelId="{FAE60587-556C-BC47-8BB2-2FDFC75511D5}" type="pres">
      <dgm:prSet presAssocID="{5B1E09D1-A0C5-A346-916E-4C037D46954E}" presName="root" presStyleCnt="0">
        <dgm:presLayoutVars>
          <dgm:chMax/>
          <dgm:chPref/>
        </dgm:presLayoutVars>
      </dgm:prSet>
      <dgm:spPr/>
    </dgm:pt>
    <dgm:pt modelId="{AC247DFD-0A99-4F4E-B8D0-ACFFF16BD7A8}" type="pres">
      <dgm:prSet presAssocID="{5B1E09D1-A0C5-A346-916E-4C037D46954E}" presName="rootComposite" presStyleCnt="0">
        <dgm:presLayoutVars/>
      </dgm:prSet>
      <dgm:spPr/>
    </dgm:pt>
    <dgm:pt modelId="{A4928037-E0D4-8E4F-AA38-81480EC87F01}" type="pres">
      <dgm:prSet presAssocID="{5B1E09D1-A0C5-A346-916E-4C037D46954E}" presName="ParentAccent" presStyleLbl="alignNode1" presStyleIdx="0" presStyleCnt="2"/>
      <dgm:spPr>
        <a:solidFill>
          <a:schemeClr val="accent1">
            <a:lumMod val="50000"/>
          </a:schemeClr>
        </a:solidFill>
      </dgm:spPr>
    </dgm:pt>
    <dgm:pt modelId="{17A5C8E2-1CF0-6047-8414-63C04BF52B7C}" type="pres">
      <dgm:prSet presAssocID="{5B1E09D1-A0C5-A346-916E-4C037D46954E}" presName="ParentSmallAccent" presStyleLbl="fgAcc1" presStyleIdx="0" presStyleCnt="2"/>
      <dgm:spPr/>
    </dgm:pt>
    <dgm:pt modelId="{3F2A40BF-B5DC-8A4C-AAD5-53548B859C2D}" type="pres">
      <dgm:prSet presAssocID="{5B1E09D1-A0C5-A346-916E-4C037D46954E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22911FDE-37DF-5B4D-B4B2-530CBE790D59}" type="pres">
      <dgm:prSet presAssocID="{5B1E09D1-A0C5-A346-916E-4C037D46954E}" presName="childShape" presStyleCnt="0">
        <dgm:presLayoutVars>
          <dgm:chMax val="0"/>
          <dgm:chPref val="0"/>
        </dgm:presLayoutVars>
      </dgm:prSet>
      <dgm:spPr/>
    </dgm:pt>
    <dgm:pt modelId="{288396B8-A80A-AB4E-945B-CF2E289DA3CC}" type="pres">
      <dgm:prSet presAssocID="{6DF72A78-F9BF-7A48-8B3B-643AFB23A723}" presName="childComposite" presStyleCnt="0">
        <dgm:presLayoutVars>
          <dgm:chMax val="0"/>
          <dgm:chPref val="0"/>
        </dgm:presLayoutVars>
      </dgm:prSet>
      <dgm:spPr/>
    </dgm:pt>
    <dgm:pt modelId="{79DCBFBD-85EC-354B-8E03-15FF88821F65}" type="pres">
      <dgm:prSet presAssocID="{6DF72A78-F9BF-7A48-8B3B-643AFB23A723}" presName="ChildAccent" presStyleLbl="solidFgAcc1" presStyleIdx="0" presStyleCnt="6"/>
      <dgm:spPr/>
    </dgm:pt>
    <dgm:pt modelId="{066F2EA9-8A63-6046-992D-66ABAE522267}" type="pres">
      <dgm:prSet presAssocID="{6DF72A78-F9BF-7A48-8B3B-643AFB23A723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46B90CA-F087-1841-AFE9-84D0BCA0000F}" type="pres">
      <dgm:prSet presAssocID="{717F9BEA-9F3A-284F-B009-EC40501BDBC3}" presName="childComposite" presStyleCnt="0">
        <dgm:presLayoutVars>
          <dgm:chMax val="0"/>
          <dgm:chPref val="0"/>
        </dgm:presLayoutVars>
      </dgm:prSet>
      <dgm:spPr/>
    </dgm:pt>
    <dgm:pt modelId="{1099CE2B-B7B8-D844-A2A0-169098B1D7D5}" type="pres">
      <dgm:prSet presAssocID="{717F9BEA-9F3A-284F-B009-EC40501BDBC3}" presName="ChildAccent" presStyleLbl="solidFgAcc1" presStyleIdx="1" presStyleCnt="6"/>
      <dgm:spPr/>
    </dgm:pt>
    <dgm:pt modelId="{877F6859-2AA4-9341-A498-A57F98109FDD}" type="pres">
      <dgm:prSet presAssocID="{717F9BEA-9F3A-284F-B009-EC40501BDBC3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3A3DFA72-F817-0546-BC0C-695ECA12BCA7}" type="pres">
      <dgm:prSet presAssocID="{2A5D1121-580E-E345-A376-60131BB04990}" presName="childComposite" presStyleCnt="0">
        <dgm:presLayoutVars>
          <dgm:chMax val="0"/>
          <dgm:chPref val="0"/>
        </dgm:presLayoutVars>
      </dgm:prSet>
      <dgm:spPr/>
    </dgm:pt>
    <dgm:pt modelId="{86E2C473-9BE0-B947-8A6B-0910A7B43749}" type="pres">
      <dgm:prSet presAssocID="{2A5D1121-580E-E345-A376-60131BB04990}" presName="ChildAccent" presStyleLbl="solidFgAcc1" presStyleIdx="2" presStyleCnt="6"/>
      <dgm:spPr/>
    </dgm:pt>
    <dgm:pt modelId="{1997FD19-A8B1-AA40-A5B7-986A7CB89297}" type="pres">
      <dgm:prSet presAssocID="{2A5D1121-580E-E345-A376-60131BB04990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E3B0EA4-78B3-E443-BCB2-EEA53E7AED67}" type="pres">
      <dgm:prSet presAssocID="{D4AAB0E9-B250-AE4E-BC6B-E05F0658D26E}" presName="root" presStyleCnt="0">
        <dgm:presLayoutVars>
          <dgm:chMax/>
          <dgm:chPref/>
        </dgm:presLayoutVars>
      </dgm:prSet>
      <dgm:spPr/>
    </dgm:pt>
    <dgm:pt modelId="{E9EE9D4B-884C-8B48-A6ED-67DAD55331EB}" type="pres">
      <dgm:prSet presAssocID="{D4AAB0E9-B250-AE4E-BC6B-E05F0658D26E}" presName="rootComposite" presStyleCnt="0">
        <dgm:presLayoutVars/>
      </dgm:prSet>
      <dgm:spPr/>
    </dgm:pt>
    <dgm:pt modelId="{F8D5B504-F369-9E41-856E-C9FD75C12768}" type="pres">
      <dgm:prSet presAssocID="{D4AAB0E9-B250-AE4E-BC6B-E05F0658D26E}" presName="ParentAccent" presStyleLbl="alignNode1" presStyleIdx="1" presStyleCnt="2"/>
      <dgm:spPr>
        <a:solidFill>
          <a:schemeClr val="accent1">
            <a:lumMod val="50000"/>
          </a:schemeClr>
        </a:solidFill>
      </dgm:spPr>
    </dgm:pt>
    <dgm:pt modelId="{552E77CE-14BA-7947-AD86-FF33783B97B5}" type="pres">
      <dgm:prSet presAssocID="{D4AAB0E9-B250-AE4E-BC6B-E05F0658D26E}" presName="ParentSmallAccent" presStyleLbl="fgAcc1" presStyleIdx="1" presStyleCnt="2"/>
      <dgm:spPr/>
    </dgm:pt>
    <dgm:pt modelId="{345CC1EE-B84E-A947-A818-689808037286}" type="pres">
      <dgm:prSet presAssocID="{D4AAB0E9-B250-AE4E-BC6B-E05F0658D26E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E4066DF1-C856-4147-AABB-50CBE6007CEB}" type="pres">
      <dgm:prSet presAssocID="{D4AAB0E9-B250-AE4E-BC6B-E05F0658D26E}" presName="childShape" presStyleCnt="0">
        <dgm:presLayoutVars>
          <dgm:chMax val="0"/>
          <dgm:chPref val="0"/>
        </dgm:presLayoutVars>
      </dgm:prSet>
      <dgm:spPr/>
    </dgm:pt>
    <dgm:pt modelId="{4FD27D3A-2FA2-7949-B338-D39618EAEC9F}" type="pres">
      <dgm:prSet presAssocID="{FBEAA4EC-7E1A-494C-9F03-7DC574FE74C8}" presName="childComposite" presStyleCnt="0">
        <dgm:presLayoutVars>
          <dgm:chMax val="0"/>
          <dgm:chPref val="0"/>
        </dgm:presLayoutVars>
      </dgm:prSet>
      <dgm:spPr/>
    </dgm:pt>
    <dgm:pt modelId="{2564CF86-2324-FA4B-A155-28D80D5E44B7}" type="pres">
      <dgm:prSet presAssocID="{FBEAA4EC-7E1A-494C-9F03-7DC574FE74C8}" presName="ChildAccent" presStyleLbl="solidFgAcc1" presStyleIdx="3" presStyleCnt="6"/>
      <dgm:spPr/>
    </dgm:pt>
    <dgm:pt modelId="{4BD209BE-34C9-F94B-810B-5FF2AD2F5CA4}" type="pres">
      <dgm:prSet presAssocID="{FBEAA4EC-7E1A-494C-9F03-7DC574FE74C8}" presName="Child" presStyleLbl="revTx" presStyleIdx="5" presStyleCnt="8" custScaleX="99943">
        <dgm:presLayoutVars>
          <dgm:chMax val="0"/>
          <dgm:chPref val="0"/>
          <dgm:bulletEnabled val="1"/>
        </dgm:presLayoutVars>
      </dgm:prSet>
      <dgm:spPr/>
    </dgm:pt>
    <dgm:pt modelId="{47301EF2-DE17-9543-9D88-6B7A913F80FE}" type="pres">
      <dgm:prSet presAssocID="{B395CBAA-85F8-1F45-B2A2-B6B8606E703F}" presName="childComposite" presStyleCnt="0">
        <dgm:presLayoutVars>
          <dgm:chMax val="0"/>
          <dgm:chPref val="0"/>
        </dgm:presLayoutVars>
      </dgm:prSet>
      <dgm:spPr/>
    </dgm:pt>
    <dgm:pt modelId="{368BCD64-FED5-614A-AC07-DECBE0F23842}" type="pres">
      <dgm:prSet presAssocID="{B395CBAA-85F8-1F45-B2A2-B6B8606E703F}" presName="ChildAccent" presStyleLbl="solidFgAcc1" presStyleIdx="4" presStyleCnt="6"/>
      <dgm:spPr/>
    </dgm:pt>
    <dgm:pt modelId="{90D68DEE-9424-5B43-9D76-26E67FF9E4B3}" type="pres">
      <dgm:prSet presAssocID="{B395CBAA-85F8-1F45-B2A2-B6B8606E703F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1E702B9C-CA68-C544-9994-8D1056690683}" type="pres">
      <dgm:prSet presAssocID="{B2CC2AB6-6ECB-B349-8CBE-36DD36BB7F4A}" presName="childComposite" presStyleCnt="0">
        <dgm:presLayoutVars>
          <dgm:chMax val="0"/>
          <dgm:chPref val="0"/>
        </dgm:presLayoutVars>
      </dgm:prSet>
      <dgm:spPr/>
    </dgm:pt>
    <dgm:pt modelId="{DA4F983E-7F2E-C147-B4A0-67617AECA1E2}" type="pres">
      <dgm:prSet presAssocID="{B2CC2AB6-6ECB-B349-8CBE-36DD36BB7F4A}" presName="ChildAccent" presStyleLbl="solidFgAcc1" presStyleIdx="5" presStyleCnt="6"/>
      <dgm:spPr/>
    </dgm:pt>
    <dgm:pt modelId="{DB27A067-9F9C-DC4C-98C7-BDEF52075C91}" type="pres">
      <dgm:prSet presAssocID="{B2CC2AB6-6ECB-B349-8CBE-36DD36BB7F4A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6A1A1900-8F7D-BF4A-8BF4-D89A739C3960}" srcId="{D4AAB0E9-B250-AE4E-BC6B-E05F0658D26E}" destId="{FBEAA4EC-7E1A-494C-9F03-7DC574FE74C8}" srcOrd="0" destOrd="0" parTransId="{7D785077-2111-9F40-AACC-2F7BF89C0EDA}" sibTransId="{CE5592F2-F5BF-8547-947C-BC8338A2919F}"/>
    <dgm:cxn modelId="{3214F10A-2607-B24C-9403-D36B745D3996}" srcId="{5B1E09D1-A0C5-A346-916E-4C037D46954E}" destId="{6DF72A78-F9BF-7A48-8B3B-643AFB23A723}" srcOrd="0" destOrd="0" parTransId="{DC970F95-87DD-304C-998E-4ABA9160CF83}" sibTransId="{801F5C57-FE39-6540-BEDE-87CE1E00C59A}"/>
    <dgm:cxn modelId="{2744850B-9099-0F4C-BEDA-F13750D08D68}" srcId="{5584F22F-2742-B64F-BE57-D74796BA0B11}" destId="{5B1E09D1-A0C5-A346-916E-4C037D46954E}" srcOrd="0" destOrd="0" parTransId="{D929DD4E-3AA4-4046-A629-F126D38C7495}" sibTransId="{1829A4C2-93B7-2542-972B-D52E39390E00}"/>
    <dgm:cxn modelId="{03918B10-F759-D34F-BC16-0A563F30EBCE}" type="presOf" srcId="{B395CBAA-85F8-1F45-B2A2-B6B8606E703F}" destId="{90D68DEE-9424-5B43-9D76-26E67FF9E4B3}" srcOrd="0" destOrd="0" presId="urn:microsoft.com/office/officeart/2008/layout/SquareAccentList"/>
    <dgm:cxn modelId="{ACC12A20-9337-ED4F-8D49-69CE45D59C12}" type="presOf" srcId="{6DF72A78-F9BF-7A48-8B3B-643AFB23A723}" destId="{066F2EA9-8A63-6046-992D-66ABAE522267}" srcOrd="0" destOrd="0" presId="urn:microsoft.com/office/officeart/2008/layout/SquareAccentList"/>
    <dgm:cxn modelId="{D02F1531-E82C-3B40-BD32-F2A45E96102B}" srcId="{D4AAB0E9-B250-AE4E-BC6B-E05F0658D26E}" destId="{B2CC2AB6-6ECB-B349-8CBE-36DD36BB7F4A}" srcOrd="2" destOrd="0" parTransId="{5D075DA4-8148-9C49-80C3-857DA763E428}" sibTransId="{F69BC0C0-78D6-AF4D-ABA5-03AFA7506809}"/>
    <dgm:cxn modelId="{A1ECA144-A48B-9B46-AD6E-20A748A788A0}" type="presOf" srcId="{FBEAA4EC-7E1A-494C-9F03-7DC574FE74C8}" destId="{4BD209BE-34C9-F94B-810B-5FF2AD2F5CA4}" srcOrd="0" destOrd="0" presId="urn:microsoft.com/office/officeart/2008/layout/SquareAccentList"/>
    <dgm:cxn modelId="{1C3C4D72-48A1-A94E-A2C1-F3125533B92C}" type="presOf" srcId="{5584F22F-2742-B64F-BE57-D74796BA0B11}" destId="{DF53F74F-3D0A-9C4A-AE75-C2EB7F357E72}" srcOrd="0" destOrd="0" presId="urn:microsoft.com/office/officeart/2008/layout/SquareAccentList"/>
    <dgm:cxn modelId="{78F7077F-01CD-FB49-8730-0A4724885E1D}" srcId="{5B1E09D1-A0C5-A346-916E-4C037D46954E}" destId="{717F9BEA-9F3A-284F-B009-EC40501BDBC3}" srcOrd="1" destOrd="0" parTransId="{70A5F266-913A-E448-B8F1-C7413BBEA487}" sibTransId="{45B9E299-9EF2-AF46-A564-41719A707835}"/>
    <dgm:cxn modelId="{A058588B-8393-D945-8B13-E813A3CE6CEB}" srcId="{D4AAB0E9-B250-AE4E-BC6B-E05F0658D26E}" destId="{B395CBAA-85F8-1F45-B2A2-B6B8606E703F}" srcOrd="1" destOrd="0" parTransId="{D62C6539-FB3F-C148-B39B-300C02FE24D2}" sibTransId="{B25035DF-AD9C-B742-8F4D-35C966B41EA9}"/>
    <dgm:cxn modelId="{41DB5F92-4EFC-8C48-BDA3-6ED063E447CC}" type="presOf" srcId="{D4AAB0E9-B250-AE4E-BC6B-E05F0658D26E}" destId="{345CC1EE-B84E-A947-A818-689808037286}" srcOrd="0" destOrd="0" presId="urn:microsoft.com/office/officeart/2008/layout/SquareAccentList"/>
    <dgm:cxn modelId="{E28E57B0-F986-5A40-9741-C043A06F5557}" type="presOf" srcId="{B2CC2AB6-6ECB-B349-8CBE-36DD36BB7F4A}" destId="{DB27A067-9F9C-DC4C-98C7-BDEF52075C91}" srcOrd="0" destOrd="0" presId="urn:microsoft.com/office/officeart/2008/layout/SquareAccentList"/>
    <dgm:cxn modelId="{823B48C1-84EE-5D44-B8AC-3E816879A2FF}" srcId="{5B1E09D1-A0C5-A346-916E-4C037D46954E}" destId="{2A5D1121-580E-E345-A376-60131BB04990}" srcOrd="2" destOrd="0" parTransId="{ABEE510A-00EE-9348-8A06-E82739B6DFF1}" sibTransId="{615F55D6-861C-7741-A412-C7FA89ACAF6A}"/>
    <dgm:cxn modelId="{08525EDE-BD38-6949-A52B-8C0D3D86DDE6}" type="presOf" srcId="{717F9BEA-9F3A-284F-B009-EC40501BDBC3}" destId="{877F6859-2AA4-9341-A498-A57F98109FDD}" srcOrd="0" destOrd="0" presId="urn:microsoft.com/office/officeart/2008/layout/SquareAccentList"/>
    <dgm:cxn modelId="{BA398AE3-B9B7-4147-A985-4352A0A6CD81}" type="presOf" srcId="{5B1E09D1-A0C5-A346-916E-4C037D46954E}" destId="{3F2A40BF-B5DC-8A4C-AAD5-53548B859C2D}" srcOrd="0" destOrd="0" presId="urn:microsoft.com/office/officeart/2008/layout/SquareAccentList"/>
    <dgm:cxn modelId="{97C165E7-6B0C-0E4C-809B-46918E8842C0}" type="presOf" srcId="{2A5D1121-580E-E345-A376-60131BB04990}" destId="{1997FD19-A8B1-AA40-A5B7-986A7CB89297}" srcOrd="0" destOrd="0" presId="urn:microsoft.com/office/officeart/2008/layout/SquareAccentList"/>
    <dgm:cxn modelId="{673DE0F7-5D62-9A41-AD8B-7BFA7C32BBB5}" srcId="{5584F22F-2742-B64F-BE57-D74796BA0B11}" destId="{D4AAB0E9-B250-AE4E-BC6B-E05F0658D26E}" srcOrd="1" destOrd="0" parTransId="{6C217D7D-84FD-0E4C-89EB-5E571326C258}" sibTransId="{BB223279-3808-1D45-BA25-1435BC340BE8}"/>
    <dgm:cxn modelId="{19896CF2-83F2-B94D-AC3F-56CBFADEE5D7}" type="presParOf" srcId="{DF53F74F-3D0A-9C4A-AE75-C2EB7F357E72}" destId="{FAE60587-556C-BC47-8BB2-2FDFC75511D5}" srcOrd="0" destOrd="0" presId="urn:microsoft.com/office/officeart/2008/layout/SquareAccentList"/>
    <dgm:cxn modelId="{2CB9766A-651C-3A43-B48E-885F30107980}" type="presParOf" srcId="{FAE60587-556C-BC47-8BB2-2FDFC75511D5}" destId="{AC247DFD-0A99-4F4E-B8D0-ACFFF16BD7A8}" srcOrd="0" destOrd="0" presId="urn:microsoft.com/office/officeart/2008/layout/SquareAccentList"/>
    <dgm:cxn modelId="{0426F744-0076-A443-B7F1-7AAB58104204}" type="presParOf" srcId="{AC247DFD-0A99-4F4E-B8D0-ACFFF16BD7A8}" destId="{A4928037-E0D4-8E4F-AA38-81480EC87F01}" srcOrd="0" destOrd="0" presId="urn:microsoft.com/office/officeart/2008/layout/SquareAccentList"/>
    <dgm:cxn modelId="{797DDEF7-D771-AD45-8711-EBC4C0397F1F}" type="presParOf" srcId="{AC247DFD-0A99-4F4E-B8D0-ACFFF16BD7A8}" destId="{17A5C8E2-1CF0-6047-8414-63C04BF52B7C}" srcOrd="1" destOrd="0" presId="urn:microsoft.com/office/officeart/2008/layout/SquareAccentList"/>
    <dgm:cxn modelId="{9F200530-D99A-5F41-8204-D0BD3254A79E}" type="presParOf" srcId="{AC247DFD-0A99-4F4E-B8D0-ACFFF16BD7A8}" destId="{3F2A40BF-B5DC-8A4C-AAD5-53548B859C2D}" srcOrd="2" destOrd="0" presId="urn:microsoft.com/office/officeart/2008/layout/SquareAccentList"/>
    <dgm:cxn modelId="{0E02E9EF-3F4B-6D4C-96A2-4636FF9E5C84}" type="presParOf" srcId="{FAE60587-556C-BC47-8BB2-2FDFC75511D5}" destId="{22911FDE-37DF-5B4D-B4B2-530CBE790D59}" srcOrd="1" destOrd="0" presId="urn:microsoft.com/office/officeart/2008/layout/SquareAccentList"/>
    <dgm:cxn modelId="{514DFF33-B2F9-3849-BD5C-EB2BA7A7179F}" type="presParOf" srcId="{22911FDE-37DF-5B4D-B4B2-530CBE790D59}" destId="{288396B8-A80A-AB4E-945B-CF2E289DA3CC}" srcOrd="0" destOrd="0" presId="urn:microsoft.com/office/officeart/2008/layout/SquareAccentList"/>
    <dgm:cxn modelId="{BB19E14D-5B83-EC40-99D2-5943AFC3BA6F}" type="presParOf" srcId="{288396B8-A80A-AB4E-945B-CF2E289DA3CC}" destId="{79DCBFBD-85EC-354B-8E03-15FF88821F65}" srcOrd="0" destOrd="0" presId="urn:microsoft.com/office/officeart/2008/layout/SquareAccentList"/>
    <dgm:cxn modelId="{3C0E7432-5D22-3B47-9AAA-BD96DF02DA5E}" type="presParOf" srcId="{288396B8-A80A-AB4E-945B-CF2E289DA3CC}" destId="{066F2EA9-8A63-6046-992D-66ABAE522267}" srcOrd="1" destOrd="0" presId="urn:microsoft.com/office/officeart/2008/layout/SquareAccentList"/>
    <dgm:cxn modelId="{423F31CB-4ECD-124D-BD0F-EC19724AA6DB}" type="presParOf" srcId="{22911FDE-37DF-5B4D-B4B2-530CBE790D59}" destId="{246B90CA-F087-1841-AFE9-84D0BCA0000F}" srcOrd="1" destOrd="0" presId="urn:microsoft.com/office/officeart/2008/layout/SquareAccentList"/>
    <dgm:cxn modelId="{BF202486-EFF6-104D-9DAD-350E3341D2FD}" type="presParOf" srcId="{246B90CA-F087-1841-AFE9-84D0BCA0000F}" destId="{1099CE2B-B7B8-D844-A2A0-169098B1D7D5}" srcOrd="0" destOrd="0" presId="urn:microsoft.com/office/officeart/2008/layout/SquareAccentList"/>
    <dgm:cxn modelId="{A14CB28E-E614-364B-9267-6AFD9A04BFC5}" type="presParOf" srcId="{246B90CA-F087-1841-AFE9-84D0BCA0000F}" destId="{877F6859-2AA4-9341-A498-A57F98109FDD}" srcOrd="1" destOrd="0" presId="urn:microsoft.com/office/officeart/2008/layout/SquareAccentList"/>
    <dgm:cxn modelId="{7C56050C-A740-B740-9A68-F0F770718B6E}" type="presParOf" srcId="{22911FDE-37DF-5B4D-B4B2-530CBE790D59}" destId="{3A3DFA72-F817-0546-BC0C-695ECA12BCA7}" srcOrd="2" destOrd="0" presId="urn:microsoft.com/office/officeart/2008/layout/SquareAccentList"/>
    <dgm:cxn modelId="{B63B333B-75F6-D644-8B55-EEB6D9248167}" type="presParOf" srcId="{3A3DFA72-F817-0546-BC0C-695ECA12BCA7}" destId="{86E2C473-9BE0-B947-8A6B-0910A7B43749}" srcOrd="0" destOrd="0" presId="urn:microsoft.com/office/officeart/2008/layout/SquareAccentList"/>
    <dgm:cxn modelId="{E7C76A2C-A6C6-EF47-B1AB-9FC30D2D09BD}" type="presParOf" srcId="{3A3DFA72-F817-0546-BC0C-695ECA12BCA7}" destId="{1997FD19-A8B1-AA40-A5B7-986A7CB89297}" srcOrd="1" destOrd="0" presId="urn:microsoft.com/office/officeart/2008/layout/SquareAccentList"/>
    <dgm:cxn modelId="{6E9742BF-896A-F14B-B6B8-0C79F39BECAB}" type="presParOf" srcId="{DF53F74F-3D0A-9C4A-AE75-C2EB7F357E72}" destId="{AE3B0EA4-78B3-E443-BCB2-EEA53E7AED67}" srcOrd="1" destOrd="0" presId="urn:microsoft.com/office/officeart/2008/layout/SquareAccentList"/>
    <dgm:cxn modelId="{5A05B780-88B8-6244-BF43-399C1438338E}" type="presParOf" srcId="{AE3B0EA4-78B3-E443-BCB2-EEA53E7AED67}" destId="{E9EE9D4B-884C-8B48-A6ED-67DAD55331EB}" srcOrd="0" destOrd="0" presId="urn:microsoft.com/office/officeart/2008/layout/SquareAccentList"/>
    <dgm:cxn modelId="{4279FC8B-76F3-D84C-87DD-D0C64BCDB5D5}" type="presParOf" srcId="{E9EE9D4B-884C-8B48-A6ED-67DAD55331EB}" destId="{F8D5B504-F369-9E41-856E-C9FD75C12768}" srcOrd="0" destOrd="0" presId="urn:microsoft.com/office/officeart/2008/layout/SquareAccentList"/>
    <dgm:cxn modelId="{8C4EB9E9-8B28-E241-944B-FBDD6A051736}" type="presParOf" srcId="{E9EE9D4B-884C-8B48-A6ED-67DAD55331EB}" destId="{552E77CE-14BA-7947-AD86-FF33783B97B5}" srcOrd="1" destOrd="0" presId="urn:microsoft.com/office/officeart/2008/layout/SquareAccentList"/>
    <dgm:cxn modelId="{CC26107E-4037-E84B-8F72-C5BE6F2886C1}" type="presParOf" srcId="{E9EE9D4B-884C-8B48-A6ED-67DAD55331EB}" destId="{345CC1EE-B84E-A947-A818-689808037286}" srcOrd="2" destOrd="0" presId="urn:microsoft.com/office/officeart/2008/layout/SquareAccentList"/>
    <dgm:cxn modelId="{6A9093C7-3C16-674C-8EBC-08EF5A56845E}" type="presParOf" srcId="{AE3B0EA4-78B3-E443-BCB2-EEA53E7AED67}" destId="{E4066DF1-C856-4147-AABB-50CBE6007CEB}" srcOrd="1" destOrd="0" presId="urn:microsoft.com/office/officeart/2008/layout/SquareAccentList"/>
    <dgm:cxn modelId="{0429382C-8725-D44C-BAE2-E8416221FEE7}" type="presParOf" srcId="{E4066DF1-C856-4147-AABB-50CBE6007CEB}" destId="{4FD27D3A-2FA2-7949-B338-D39618EAEC9F}" srcOrd="0" destOrd="0" presId="urn:microsoft.com/office/officeart/2008/layout/SquareAccentList"/>
    <dgm:cxn modelId="{98A9ADCE-F8ED-7B43-88B3-B85594611AF8}" type="presParOf" srcId="{4FD27D3A-2FA2-7949-B338-D39618EAEC9F}" destId="{2564CF86-2324-FA4B-A155-28D80D5E44B7}" srcOrd="0" destOrd="0" presId="urn:microsoft.com/office/officeart/2008/layout/SquareAccentList"/>
    <dgm:cxn modelId="{CD6C90F2-AE41-6A4C-9979-615A29F93488}" type="presParOf" srcId="{4FD27D3A-2FA2-7949-B338-D39618EAEC9F}" destId="{4BD209BE-34C9-F94B-810B-5FF2AD2F5CA4}" srcOrd="1" destOrd="0" presId="urn:microsoft.com/office/officeart/2008/layout/SquareAccentList"/>
    <dgm:cxn modelId="{26DB1CD6-279A-764D-8E66-FF8A01541508}" type="presParOf" srcId="{E4066DF1-C856-4147-AABB-50CBE6007CEB}" destId="{47301EF2-DE17-9543-9D88-6B7A913F80FE}" srcOrd="1" destOrd="0" presId="urn:microsoft.com/office/officeart/2008/layout/SquareAccentList"/>
    <dgm:cxn modelId="{3D12CB8F-7CA5-D947-9AC3-6AC255BAEDF6}" type="presParOf" srcId="{47301EF2-DE17-9543-9D88-6B7A913F80FE}" destId="{368BCD64-FED5-614A-AC07-DECBE0F23842}" srcOrd="0" destOrd="0" presId="urn:microsoft.com/office/officeart/2008/layout/SquareAccentList"/>
    <dgm:cxn modelId="{3A20CA99-CA32-AF40-9B75-C1D1B78ACBDA}" type="presParOf" srcId="{47301EF2-DE17-9543-9D88-6B7A913F80FE}" destId="{90D68DEE-9424-5B43-9D76-26E67FF9E4B3}" srcOrd="1" destOrd="0" presId="urn:microsoft.com/office/officeart/2008/layout/SquareAccentList"/>
    <dgm:cxn modelId="{531C8DA1-80C8-6C42-AF94-36156447D69C}" type="presParOf" srcId="{E4066DF1-C856-4147-AABB-50CBE6007CEB}" destId="{1E702B9C-CA68-C544-9994-8D1056690683}" srcOrd="2" destOrd="0" presId="urn:microsoft.com/office/officeart/2008/layout/SquareAccentList"/>
    <dgm:cxn modelId="{4DDD5BD0-4EFD-6349-B4F1-2302366D827C}" type="presParOf" srcId="{1E702B9C-CA68-C544-9994-8D1056690683}" destId="{DA4F983E-7F2E-C147-B4A0-67617AECA1E2}" srcOrd="0" destOrd="0" presId="urn:microsoft.com/office/officeart/2008/layout/SquareAccentList"/>
    <dgm:cxn modelId="{13600B24-F6BB-3D44-8DEB-6BFF5F3D7310}" type="presParOf" srcId="{1E702B9C-CA68-C544-9994-8D1056690683}" destId="{DB27A067-9F9C-DC4C-98C7-BDEF52075C9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81AE30E6-8E41-3F4A-9D86-9FEF742F3810}" type="pres">
      <dgm:prSet presAssocID="{DE07D08D-85E3-B046-B2D6-C5C297B2DBD1}" presName="parentText" presStyleLbl="node1" presStyleIdx="0" presStyleCnt="2" custScaleY="27053" custLinFactY="76" custLinFactNeighborY="100000">
        <dgm:presLayoutVars>
          <dgm:chMax val="0"/>
          <dgm:bulletEnabled val="1"/>
        </dgm:presLayoutVars>
      </dgm:prSet>
      <dgm:spPr/>
    </dgm:pt>
    <dgm:pt modelId="{023F80ED-DBA8-B648-927E-DEEE526018B3}" type="pres">
      <dgm:prSet presAssocID="{79546B7F-4A75-2B40-A2FF-CBA17ACD40AB}" presName="spacer" presStyleCnt="0"/>
      <dgm:spPr/>
    </dgm:pt>
    <dgm:pt modelId="{D7C24AFD-B2A3-CE40-8F5E-791DA00C9DE1}" type="pres">
      <dgm:prSet presAssocID="{06331AB8-4F4F-F145-9146-C8C90D8441B5}" presName="parentText" presStyleLbl="node1" presStyleIdx="1" presStyleCnt="2" custScaleY="26962">
        <dgm:presLayoutVars>
          <dgm:chMax val="0"/>
          <dgm:bulletEnabled val="1"/>
        </dgm:presLayoutVars>
      </dgm:prSet>
      <dgm:spPr/>
    </dgm:pt>
  </dgm:ptLst>
  <dgm:cxnLst>
    <dgm:cxn modelId="{C6C6FC2A-6D67-1D47-87BA-E7FFBEAC3C9E}" srcId="{01D3ED14-2ABE-AE4E-9BE4-A2E48C907A3E}" destId="{DE07D08D-85E3-B046-B2D6-C5C297B2DBD1}" srcOrd="0" destOrd="0" parTransId="{1F5D71D9-4191-B147-A3FD-3318C166830E}" sibTransId="{79546B7F-4A75-2B40-A2FF-CBA17ACD40AB}"/>
    <dgm:cxn modelId="{69B93391-73FC-1540-9655-319117B5F4E0}" srcId="{01D3ED14-2ABE-AE4E-9BE4-A2E48C907A3E}" destId="{06331AB8-4F4F-F145-9146-C8C90D8441B5}" srcOrd="1" destOrd="0" parTransId="{620E1972-BA9A-A74A-90F7-68EE92C90437}" sibTransId="{79049A1D-E62B-9744-A720-0ECE2236793C}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1BBC01D4-0D25-E647-A78F-32407E37A316}" type="presOf" srcId="{DE07D08D-85E3-B046-B2D6-C5C297B2DBD1}" destId="{81AE30E6-8E41-3F4A-9D86-9FEF742F3810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06440531-5F5F-EB4B-A773-EEDA53B02099}" type="presParOf" srcId="{19EC68D9-B066-B94D-B7D0-3A183F6FA962}" destId="{81AE30E6-8E41-3F4A-9D86-9FEF742F3810}" srcOrd="0" destOrd="0" presId="urn:microsoft.com/office/officeart/2005/8/layout/vList2"/>
    <dgm:cxn modelId="{DEA48EA5-D277-5F46-BF78-0FED5B95A297}" type="presParOf" srcId="{19EC68D9-B066-B94D-B7D0-3A183F6FA962}" destId="{023F80ED-DBA8-B648-927E-DEEE526018B3}" srcOrd="1" destOrd="0" presId="urn:microsoft.com/office/officeart/2005/8/layout/vList2"/>
    <dgm:cxn modelId="{CFAB4D8B-29BC-5B4C-8BE2-7DE83A37E8B0}" type="presParOf" srcId="{19EC68D9-B066-B94D-B7D0-3A183F6FA962}" destId="{D7C24AFD-B2A3-CE40-8F5E-791DA00C9D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/>
      <dgm:t>
        <a:bodyPr/>
        <a:lstStyle/>
        <a:p>
          <a:r>
            <a:rPr lang="en-US" sz="12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6AFF7BBC-24B7-9548-805D-CCCA8D3C7A8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gm:t>
    </dgm:pt>
    <dgm:pt modelId="{BE030D3B-1589-6849-8634-33739A769D30}" type="parTrans" cxnId="{A8A83C66-7096-4D4D-B46D-02D127D1B468}">
      <dgm:prSet/>
      <dgm:spPr/>
      <dgm:t>
        <a:bodyPr/>
        <a:lstStyle/>
        <a:p>
          <a:endParaRPr lang="en-US"/>
        </a:p>
      </dgm:t>
    </dgm:pt>
    <dgm:pt modelId="{C3EEE643-7AC0-3140-AAE6-D572C1247471}" type="sibTrans" cxnId="{A8A83C66-7096-4D4D-B46D-02D127D1B468}">
      <dgm:prSet/>
      <dgm:spPr/>
      <dgm:t>
        <a:bodyPr/>
        <a:lstStyle/>
        <a:p>
          <a:endParaRPr lang="en-US"/>
        </a:p>
      </dgm:t>
    </dgm:pt>
    <dgm:pt modelId="{650920AA-EB47-9A4D-A291-080CFE2F829B}">
      <dgm:prSet phldrT="[Text]" custT="1"/>
      <dgm:spPr/>
      <dgm:t>
        <a:bodyPr/>
        <a:lstStyle/>
        <a:p>
          <a:r>
            <a:rPr lang="en-US" sz="12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A9FB2848-1178-1E44-884C-BEF167DBDE26}" type="parTrans" cxnId="{FFCAAD09-4898-8F41-B76D-B548C492580B}">
      <dgm:prSet/>
      <dgm:spPr/>
      <dgm:t>
        <a:bodyPr/>
        <a:lstStyle/>
        <a:p>
          <a:endParaRPr lang="en-US"/>
        </a:p>
      </dgm:t>
    </dgm:pt>
    <dgm:pt modelId="{381DAC56-68F9-0B4A-8DE4-9A33092CAF70}" type="sibTrans" cxnId="{FFCAAD09-4898-8F41-B76D-B548C492580B}">
      <dgm:prSet/>
      <dgm:spPr/>
      <dgm:t>
        <a:bodyPr/>
        <a:lstStyle/>
        <a:p>
          <a:endParaRPr lang="en-US"/>
        </a:p>
      </dgm:t>
    </dgm:pt>
    <dgm:pt modelId="{72FF7FDF-9079-BA49-8745-5E260134E55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L4: Transport</a:t>
          </a:r>
        </a:p>
      </dgm:t>
    </dgm:pt>
    <dgm:pt modelId="{2D095E56-3103-9D45-88CD-A12BADD88911}" type="parTrans" cxnId="{CD6C6905-289F-B548-85F6-B6755C0F8853}">
      <dgm:prSet/>
      <dgm:spPr/>
      <dgm:t>
        <a:bodyPr/>
        <a:lstStyle/>
        <a:p>
          <a:endParaRPr lang="en-US"/>
        </a:p>
      </dgm:t>
    </dgm:pt>
    <dgm:pt modelId="{3E4DFE31-D8A3-C64B-B203-19A2FFF24627}" type="sibTrans" cxnId="{CD6C6905-289F-B548-85F6-B6755C0F8853}">
      <dgm:prSet/>
      <dgm:spPr/>
      <dgm:t>
        <a:bodyPr/>
        <a:lstStyle/>
        <a:p>
          <a:endParaRPr lang="en-US"/>
        </a:p>
      </dgm:t>
    </dgm:pt>
    <dgm:pt modelId="{388D2EF6-14B7-7649-8756-B80EA583B5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L5: Session</a:t>
          </a:r>
        </a:p>
      </dgm:t>
    </dgm:pt>
    <dgm:pt modelId="{495B0124-06C6-5F43-9761-27D99BBEADF5}" type="parTrans" cxnId="{473291D1-6CF7-8041-AFB6-230D555E7A90}">
      <dgm:prSet/>
      <dgm:spPr/>
      <dgm:t>
        <a:bodyPr/>
        <a:lstStyle/>
        <a:p>
          <a:endParaRPr lang="en-US"/>
        </a:p>
      </dgm:t>
    </dgm:pt>
    <dgm:pt modelId="{4E6056A9-704B-974F-B0C0-61D4616757FD}" type="sibTrans" cxnId="{473291D1-6CF7-8041-AFB6-230D555E7A90}">
      <dgm:prSet/>
      <dgm:spPr/>
      <dgm:t>
        <a:bodyPr/>
        <a:lstStyle/>
        <a:p>
          <a:endParaRPr lang="en-US"/>
        </a:p>
      </dgm:t>
    </dgm:pt>
    <dgm:pt modelId="{571FEA49-45DB-4F45-B2B2-2DA26364701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L6: Presentation</a:t>
          </a:r>
        </a:p>
      </dgm:t>
    </dgm:pt>
    <dgm:pt modelId="{FCE982B2-E653-1549-BB22-D29AC4338E01}" type="parTrans" cxnId="{24D3E288-1333-F746-9481-B2FF39D42529}">
      <dgm:prSet/>
      <dgm:spPr/>
      <dgm:t>
        <a:bodyPr/>
        <a:lstStyle/>
        <a:p>
          <a:endParaRPr lang="en-US"/>
        </a:p>
      </dgm:t>
    </dgm:pt>
    <dgm:pt modelId="{4B71A845-83F4-4244-A59C-F6842B4B6256}" type="sibTrans" cxnId="{24D3E288-1333-F746-9481-B2FF39D42529}">
      <dgm:prSet/>
      <dgm:spPr/>
      <dgm:t>
        <a:bodyPr/>
        <a:lstStyle/>
        <a:p>
          <a:endParaRPr lang="en-US"/>
        </a:p>
      </dgm:t>
    </dgm:pt>
    <dgm:pt modelId="{72CC0221-1B94-F947-AEA4-A54490D97CA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L7: Application</a:t>
          </a:r>
        </a:p>
      </dgm:t>
    </dgm:pt>
    <dgm:pt modelId="{E600BB85-6D1D-6549-A802-C095719BD999}" type="parTrans" cxnId="{42485ADD-59A8-C347-A244-046D081DB3EC}">
      <dgm:prSet/>
      <dgm:spPr/>
      <dgm:t>
        <a:bodyPr/>
        <a:lstStyle/>
        <a:p>
          <a:endParaRPr lang="en-US"/>
        </a:p>
      </dgm:t>
    </dgm:pt>
    <dgm:pt modelId="{BF8EB6A7-E863-A64B-B121-8F9F6E4A1EF7}" type="sibTrans" cxnId="{42485ADD-59A8-C347-A244-046D081DB3EC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C262D1A9-4BA8-A844-AB82-061A5377BB73}" type="pres">
      <dgm:prSet presAssocID="{72CC0221-1B94-F947-AEA4-A54490D97CA3}" presName="parentText" presStyleLbl="node1" presStyleIdx="0" presStyleCnt="7" custScaleY="15264">
        <dgm:presLayoutVars>
          <dgm:chMax val="0"/>
          <dgm:bulletEnabled val="1"/>
        </dgm:presLayoutVars>
      </dgm:prSet>
      <dgm:spPr/>
    </dgm:pt>
    <dgm:pt modelId="{A7BF8576-0E0C-7A4C-ACAC-54C7017AFF40}" type="pres">
      <dgm:prSet presAssocID="{BF8EB6A7-E863-A64B-B121-8F9F6E4A1EF7}" presName="spacer" presStyleCnt="0"/>
      <dgm:spPr/>
    </dgm:pt>
    <dgm:pt modelId="{7220C601-C656-C442-A245-DF27B8311F4D}" type="pres">
      <dgm:prSet presAssocID="{571FEA49-45DB-4F45-B2B2-2DA263647018}" presName="parentText" presStyleLbl="node1" presStyleIdx="1" presStyleCnt="7" custScaleY="15264">
        <dgm:presLayoutVars>
          <dgm:chMax val="0"/>
          <dgm:bulletEnabled val="1"/>
        </dgm:presLayoutVars>
      </dgm:prSet>
      <dgm:spPr/>
    </dgm:pt>
    <dgm:pt modelId="{018D51AE-257B-E141-9A37-8F923A19AA1A}" type="pres">
      <dgm:prSet presAssocID="{4B71A845-83F4-4244-A59C-F6842B4B6256}" presName="spacer" presStyleCnt="0"/>
      <dgm:spPr/>
    </dgm:pt>
    <dgm:pt modelId="{3BDC3806-6C06-0442-A284-F21A21EF9DF8}" type="pres">
      <dgm:prSet presAssocID="{388D2EF6-14B7-7649-8756-B80EA583B583}" presName="parentText" presStyleLbl="node1" presStyleIdx="2" presStyleCnt="7" custScaleY="15264">
        <dgm:presLayoutVars>
          <dgm:chMax val="0"/>
          <dgm:bulletEnabled val="1"/>
        </dgm:presLayoutVars>
      </dgm:prSet>
      <dgm:spPr/>
    </dgm:pt>
    <dgm:pt modelId="{2520B773-017D-4547-A3F7-822D627B955A}" type="pres">
      <dgm:prSet presAssocID="{4E6056A9-704B-974F-B0C0-61D4616757FD}" presName="spacer" presStyleCnt="0"/>
      <dgm:spPr/>
    </dgm:pt>
    <dgm:pt modelId="{0C215116-CE89-1640-AD2E-F53BE84AD391}" type="pres">
      <dgm:prSet presAssocID="{72FF7FDF-9079-BA49-8745-5E260134E55B}" presName="parentText" presStyleLbl="node1" presStyleIdx="3" presStyleCnt="7" custScaleY="15264">
        <dgm:presLayoutVars>
          <dgm:chMax val="0"/>
          <dgm:bulletEnabled val="1"/>
        </dgm:presLayoutVars>
      </dgm:prSet>
      <dgm:spPr/>
    </dgm:pt>
    <dgm:pt modelId="{3C5242EB-C672-B049-96B4-F5527B9F2037}" type="pres">
      <dgm:prSet presAssocID="{3E4DFE31-D8A3-C64B-B203-19A2FFF24627}" presName="spacer" presStyleCnt="0"/>
      <dgm:spPr/>
    </dgm:pt>
    <dgm:pt modelId="{A17D25DD-4009-F74E-9020-58F1B8EAD123}" type="pres">
      <dgm:prSet presAssocID="{6AFF7BBC-24B7-9548-805D-CCCA8D3C7A81}" presName="parentText" presStyleLbl="node1" presStyleIdx="4" presStyleCnt="7" custScaleY="15264">
        <dgm:presLayoutVars>
          <dgm:chMax val="0"/>
          <dgm:bulletEnabled val="1"/>
        </dgm:presLayoutVars>
      </dgm:prSet>
      <dgm:spPr/>
    </dgm:pt>
    <dgm:pt modelId="{17E13DF1-0985-9B47-97D6-98E9E305D920}" type="pres">
      <dgm:prSet presAssocID="{6AFF7BBC-24B7-9548-805D-CCCA8D3C7A81}" presName="childText" presStyleLbl="revTx" presStyleIdx="0" presStyleCnt="2" custScaleY="17255">
        <dgm:presLayoutVars>
          <dgm:bulletEnabled val="1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5" presStyleCnt="7" custScaleY="15264">
        <dgm:presLayoutVars>
          <dgm:chMax val="0"/>
          <dgm:bulletEnabled val="1"/>
        </dgm:presLayoutVars>
      </dgm:prSet>
      <dgm:spPr/>
    </dgm:pt>
    <dgm:pt modelId="{7FC11212-BBB6-194B-818F-5BBE397FA183}" type="pres">
      <dgm:prSet presAssocID="{1DF5AAA1-0092-124E-A709-2164FB9E680C}" presName="childText" presStyleLbl="revTx" presStyleIdx="1" presStyleCnt="2" custScaleY="17255">
        <dgm:presLayoutVars>
          <dgm:bulletEnabled val="1"/>
        </dgm:presLayoutVars>
      </dgm:prSet>
      <dgm:spPr/>
    </dgm:pt>
    <dgm:pt modelId="{D7C24AFD-B2A3-CE40-8F5E-791DA00C9DE1}" type="pres">
      <dgm:prSet presAssocID="{06331AB8-4F4F-F145-9146-C8C90D8441B5}" presName="parentText" presStyleLbl="node1" presStyleIdx="6" presStyleCnt="7" custScaleY="15264">
        <dgm:presLayoutVars>
          <dgm:chMax val="0"/>
          <dgm:bulletEnabled val="1"/>
        </dgm:presLayoutVars>
      </dgm:prSet>
      <dgm:spPr/>
    </dgm:pt>
  </dgm:ptLst>
  <dgm:cxnLst>
    <dgm:cxn modelId="{CD6C6905-289F-B548-85F6-B6755C0F8853}" srcId="{01D3ED14-2ABE-AE4E-9BE4-A2E48C907A3E}" destId="{72FF7FDF-9079-BA49-8745-5E260134E55B}" srcOrd="3" destOrd="0" parTransId="{2D095E56-3103-9D45-88CD-A12BADD88911}" sibTransId="{3E4DFE31-D8A3-C64B-B203-19A2FFF24627}"/>
    <dgm:cxn modelId="{FFCAAD09-4898-8F41-B76D-B548C492580B}" srcId="{6AFF7BBC-24B7-9548-805D-CCCA8D3C7A81}" destId="{650920AA-EB47-9A4D-A291-080CFE2F829B}" srcOrd="0" destOrd="0" parTransId="{A9FB2848-1178-1E44-884C-BEF167DBDE26}" sibTransId="{381DAC56-68F9-0B4A-8DE4-9A33092CAF70}"/>
    <dgm:cxn modelId="{C6C6FC2A-6D67-1D47-87BA-E7FFBEAC3C9E}" srcId="{1DF5AAA1-0092-124E-A709-2164FB9E680C}" destId="{DE07D08D-85E3-B046-B2D6-C5C297B2DBD1}" srcOrd="0" destOrd="0" parTransId="{1F5D71D9-4191-B147-A3FD-3318C166830E}" sibTransId="{79546B7F-4A75-2B40-A2FF-CBA17ACD40AB}"/>
    <dgm:cxn modelId="{AC29633A-64D2-9F47-91F9-CA4524FB93C6}" type="presOf" srcId="{6AFF7BBC-24B7-9548-805D-CCCA8D3C7A81}" destId="{A17D25DD-4009-F74E-9020-58F1B8EAD123}" srcOrd="0" destOrd="0" presId="urn:microsoft.com/office/officeart/2005/8/layout/vList2"/>
    <dgm:cxn modelId="{61B85741-A9F1-E849-81F9-FD1FA33188BD}" type="presOf" srcId="{388D2EF6-14B7-7649-8756-B80EA583B583}" destId="{3BDC3806-6C06-0442-A284-F21A21EF9DF8}" srcOrd="0" destOrd="0" presId="urn:microsoft.com/office/officeart/2005/8/layout/vList2"/>
    <dgm:cxn modelId="{07B2DD4C-8605-A342-92FD-6EA82CA44F26}" srcId="{01D3ED14-2ABE-AE4E-9BE4-A2E48C907A3E}" destId="{1DF5AAA1-0092-124E-A709-2164FB9E680C}" srcOrd="5" destOrd="0" parTransId="{83D51A00-0F75-B241-8FF0-3047EB5D6A1E}" sibTransId="{23A89FA2-6BE9-EC4D-81B1-571EF69A8B88}"/>
    <dgm:cxn modelId="{50DBC952-11C2-C14F-B526-5C9B58A53AB3}" type="presOf" srcId="{571FEA49-45DB-4F45-B2B2-2DA263647018}" destId="{7220C601-C656-C442-A245-DF27B8311F4D}" srcOrd="0" destOrd="0" presId="urn:microsoft.com/office/officeart/2005/8/layout/vList2"/>
    <dgm:cxn modelId="{10A42964-6639-4B44-A0E2-92CBFDC28888}" type="presOf" srcId="{72CC0221-1B94-F947-AEA4-A54490D97CA3}" destId="{C262D1A9-4BA8-A844-AB82-061A5377BB73}" srcOrd="0" destOrd="0" presId="urn:microsoft.com/office/officeart/2005/8/layout/vList2"/>
    <dgm:cxn modelId="{A8A83C66-7096-4D4D-B46D-02D127D1B468}" srcId="{01D3ED14-2ABE-AE4E-9BE4-A2E48C907A3E}" destId="{6AFF7BBC-24B7-9548-805D-CCCA8D3C7A81}" srcOrd="4" destOrd="0" parTransId="{BE030D3B-1589-6849-8634-33739A769D30}" sibTransId="{C3EEE643-7AC0-3140-AAE6-D572C1247471}"/>
    <dgm:cxn modelId="{24D3E288-1333-F746-9481-B2FF39D42529}" srcId="{01D3ED14-2ABE-AE4E-9BE4-A2E48C907A3E}" destId="{571FEA49-45DB-4F45-B2B2-2DA263647018}" srcOrd="1" destOrd="0" parTransId="{FCE982B2-E653-1549-BB22-D29AC4338E01}" sibTransId="{4B71A845-83F4-4244-A59C-F6842B4B6256}"/>
    <dgm:cxn modelId="{69B93391-73FC-1540-9655-319117B5F4E0}" srcId="{01D3ED14-2ABE-AE4E-9BE4-A2E48C907A3E}" destId="{06331AB8-4F4F-F145-9146-C8C90D8441B5}" srcOrd="6" destOrd="0" parTransId="{620E1972-BA9A-A74A-90F7-68EE92C90437}" sibTransId="{79049A1D-E62B-9744-A720-0ECE2236793C}"/>
    <dgm:cxn modelId="{15CB2699-EBA9-7F41-B81A-BE14B188E821}" type="presOf" srcId="{72FF7FDF-9079-BA49-8745-5E260134E55B}" destId="{0C215116-CE89-1640-AD2E-F53BE84AD391}" srcOrd="0" destOrd="0" presId="urn:microsoft.com/office/officeart/2005/8/layout/vList2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473291D1-6CF7-8041-AFB6-230D555E7A90}" srcId="{01D3ED14-2ABE-AE4E-9BE4-A2E48C907A3E}" destId="{388D2EF6-14B7-7649-8756-B80EA583B583}" srcOrd="2" destOrd="0" parTransId="{495B0124-06C6-5F43-9761-27D99BBEADF5}" sibTransId="{4E6056A9-704B-974F-B0C0-61D4616757FD}"/>
    <dgm:cxn modelId="{BFA375DB-1315-4647-919C-0AE0F8C345AD}" type="presOf" srcId="{DE07D08D-85E3-B046-B2D6-C5C297B2DBD1}" destId="{7FC11212-BBB6-194B-818F-5BBE397FA183}" srcOrd="0" destOrd="0" presId="urn:microsoft.com/office/officeart/2005/8/layout/vList2"/>
    <dgm:cxn modelId="{42485ADD-59A8-C347-A244-046D081DB3EC}" srcId="{01D3ED14-2ABE-AE4E-9BE4-A2E48C907A3E}" destId="{72CC0221-1B94-F947-AEA4-A54490D97CA3}" srcOrd="0" destOrd="0" parTransId="{E600BB85-6D1D-6549-A802-C095719BD999}" sibTransId="{BF8EB6A7-E863-A64B-B121-8F9F6E4A1EF7}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712C52FC-3703-5141-81FA-CA23299A4ABD}" type="presOf" srcId="{650920AA-EB47-9A4D-A291-080CFE2F829B}" destId="{17E13DF1-0985-9B47-97D6-98E9E305D920}" srcOrd="0" destOrd="0" presId="urn:microsoft.com/office/officeart/2005/8/layout/vList2"/>
    <dgm:cxn modelId="{D60A33E8-4814-E341-B08E-C9BB0FCCCD44}" type="presParOf" srcId="{19EC68D9-B066-B94D-B7D0-3A183F6FA962}" destId="{C262D1A9-4BA8-A844-AB82-061A5377BB73}" srcOrd="0" destOrd="0" presId="urn:microsoft.com/office/officeart/2005/8/layout/vList2"/>
    <dgm:cxn modelId="{76D66503-3E96-3A41-AFB8-1D84F61894FD}" type="presParOf" srcId="{19EC68D9-B066-B94D-B7D0-3A183F6FA962}" destId="{A7BF8576-0E0C-7A4C-ACAC-54C7017AFF40}" srcOrd="1" destOrd="0" presId="urn:microsoft.com/office/officeart/2005/8/layout/vList2"/>
    <dgm:cxn modelId="{93F3CBFC-3767-2343-A4E2-76D6B63B47AA}" type="presParOf" srcId="{19EC68D9-B066-B94D-B7D0-3A183F6FA962}" destId="{7220C601-C656-C442-A245-DF27B8311F4D}" srcOrd="2" destOrd="0" presId="urn:microsoft.com/office/officeart/2005/8/layout/vList2"/>
    <dgm:cxn modelId="{1BCE36F6-264F-E24D-9E0A-F3AE2BC3DEF2}" type="presParOf" srcId="{19EC68D9-B066-B94D-B7D0-3A183F6FA962}" destId="{018D51AE-257B-E141-9A37-8F923A19AA1A}" srcOrd="3" destOrd="0" presId="urn:microsoft.com/office/officeart/2005/8/layout/vList2"/>
    <dgm:cxn modelId="{8D86060C-F493-B84C-94D1-20AECB65A3C0}" type="presParOf" srcId="{19EC68D9-B066-B94D-B7D0-3A183F6FA962}" destId="{3BDC3806-6C06-0442-A284-F21A21EF9DF8}" srcOrd="4" destOrd="0" presId="urn:microsoft.com/office/officeart/2005/8/layout/vList2"/>
    <dgm:cxn modelId="{B003C179-8015-CA44-A096-6C57E9947B9D}" type="presParOf" srcId="{19EC68D9-B066-B94D-B7D0-3A183F6FA962}" destId="{2520B773-017D-4547-A3F7-822D627B955A}" srcOrd="5" destOrd="0" presId="urn:microsoft.com/office/officeart/2005/8/layout/vList2"/>
    <dgm:cxn modelId="{0312314C-D2CD-B845-8130-778E9C479838}" type="presParOf" srcId="{19EC68D9-B066-B94D-B7D0-3A183F6FA962}" destId="{0C215116-CE89-1640-AD2E-F53BE84AD391}" srcOrd="6" destOrd="0" presId="urn:microsoft.com/office/officeart/2005/8/layout/vList2"/>
    <dgm:cxn modelId="{AC03BCB7-6FDE-CC4A-956B-19CC483C5B04}" type="presParOf" srcId="{19EC68D9-B066-B94D-B7D0-3A183F6FA962}" destId="{3C5242EB-C672-B049-96B4-F5527B9F2037}" srcOrd="7" destOrd="0" presId="urn:microsoft.com/office/officeart/2005/8/layout/vList2"/>
    <dgm:cxn modelId="{9489A461-75DA-814F-949F-9F825303BA45}" type="presParOf" srcId="{19EC68D9-B066-B94D-B7D0-3A183F6FA962}" destId="{A17D25DD-4009-F74E-9020-58F1B8EAD123}" srcOrd="8" destOrd="0" presId="urn:microsoft.com/office/officeart/2005/8/layout/vList2"/>
    <dgm:cxn modelId="{FBB53103-5C6E-6743-8901-594511DAD9EA}" type="presParOf" srcId="{19EC68D9-B066-B94D-B7D0-3A183F6FA962}" destId="{17E13DF1-0985-9B47-97D6-98E9E305D920}" srcOrd="9" destOrd="0" presId="urn:microsoft.com/office/officeart/2005/8/layout/vList2"/>
    <dgm:cxn modelId="{FE4AF9AB-E5A5-A34E-B625-1168C6AA21FB}" type="presParOf" srcId="{19EC68D9-B066-B94D-B7D0-3A183F6FA962}" destId="{9C02D572-3592-E54C-A35E-7FAB110BF2C1}" srcOrd="10" destOrd="0" presId="urn:microsoft.com/office/officeart/2005/8/layout/vList2"/>
    <dgm:cxn modelId="{0921C60A-F1F1-2547-9403-EACC4235CB55}" type="presParOf" srcId="{19EC68D9-B066-B94D-B7D0-3A183F6FA962}" destId="{7FC11212-BBB6-194B-818F-5BBE397FA183}" srcOrd="11" destOrd="0" presId="urn:microsoft.com/office/officeart/2005/8/layout/vList2"/>
    <dgm:cxn modelId="{CFAB4D8B-29BC-5B4C-8BE2-7DE83A37E8B0}" type="presParOf" srcId="{19EC68D9-B066-B94D-B7D0-3A183F6FA962}" destId="{D7C24AFD-B2A3-CE40-8F5E-791DA00C9DE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/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6AFF7BBC-24B7-9548-805D-CCCA8D3C7A8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gm:t>
    </dgm:pt>
    <dgm:pt modelId="{BE030D3B-1589-6849-8634-33739A769D30}" type="parTrans" cxnId="{A8A83C66-7096-4D4D-B46D-02D127D1B468}">
      <dgm:prSet/>
      <dgm:spPr/>
      <dgm:t>
        <a:bodyPr/>
        <a:lstStyle/>
        <a:p>
          <a:endParaRPr lang="en-US"/>
        </a:p>
      </dgm:t>
    </dgm:pt>
    <dgm:pt modelId="{C3EEE643-7AC0-3140-AAE6-D572C1247471}" type="sibTrans" cxnId="{A8A83C66-7096-4D4D-B46D-02D127D1B468}">
      <dgm:prSet/>
      <dgm:spPr/>
      <dgm:t>
        <a:bodyPr/>
        <a:lstStyle/>
        <a:p>
          <a:endParaRPr lang="en-US"/>
        </a:p>
      </dgm:t>
    </dgm:pt>
    <dgm:pt modelId="{650920AA-EB47-9A4D-A291-080CFE2F829B}">
      <dgm:prSet phldrT="[Text]" custT="1"/>
      <dgm:spPr/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A9FB2848-1178-1E44-884C-BEF167DBDE26}" type="parTrans" cxnId="{FFCAAD09-4898-8F41-B76D-B548C492580B}">
      <dgm:prSet/>
      <dgm:spPr/>
      <dgm:t>
        <a:bodyPr/>
        <a:lstStyle/>
        <a:p>
          <a:endParaRPr lang="en-US"/>
        </a:p>
      </dgm:t>
    </dgm:pt>
    <dgm:pt modelId="{381DAC56-68F9-0B4A-8DE4-9A33092CAF70}" type="sibTrans" cxnId="{FFCAAD09-4898-8F41-B76D-B548C492580B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A17D25DD-4009-F74E-9020-58F1B8EAD123}" type="pres">
      <dgm:prSet presAssocID="{6AFF7BBC-24B7-9548-805D-CCCA8D3C7A81}" presName="parentText" presStyleLbl="node1" presStyleIdx="0" presStyleCnt="3" custScaleY="36906">
        <dgm:presLayoutVars>
          <dgm:chMax val="0"/>
          <dgm:bulletEnabled val="1"/>
        </dgm:presLayoutVars>
      </dgm:prSet>
      <dgm:spPr/>
    </dgm:pt>
    <dgm:pt modelId="{17E13DF1-0985-9B47-97D6-98E9E305D920}" type="pres">
      <dgm:prSet presAssocID="{6AFF7BBC-24B7-9548-805D-CCCA8D3C7A81}" presName="childText" presStyleLbl="revTx" presStyleIdx="0" presStyleCnt="2" custScaleY="28923">
        <dgm:presLayoutVars>
          <dgm:bulletEnabled val="1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1" presStyleCnt="3" custScaleY="36965">
        <dgm:presLayoutVars>
          <dgm:chMax val="0"/>
          <dgm:bulletEnabled val="1"/>
        </dgm:presLayoutVars>
      </dgm:prSet>
      <dgm:spPr/>
    </dgm:pt>
    <dgm:pt modelId="{7FC11212-BBB6-194B-818F-5BBE397FA183}" type="pres">
      <dgm:prSet presAssocID="{1DF5AAA1-0092-124E-A709-2164FB9E680C}" presName="childText" presStyleLbl="revTx" presStyleIdx="1" presStyleCnt="2" custScaleY="31553">
        <dgm:presLayoutVars>
          <dgm:bulletEnabled val="1"/>
        </dgm:presLayoutVars>
      </dgm:prSet>
      <dgm:spPr/>
    </dgm:pt>
    <dgm:pt modelId="{D7C24AFD-B2A3-CE40-8F5E-791DA00C9DE1}" type="pres">
      <dgm:prSet presAssocID="{06331AB8-4F4F-F145-9146-C8C90D8441B5}" presName="parentText" presStyleLbl="node1" presStyleIdx="2" presStyleCnt="3" custScaleY="37166">
        <dgm:presLayoutVars>
          <dgm:chMax val="0"/>
          <dgm:bulletEnabled val="1"/>
        </dgm:presLayoutVars>
      </dgm:prSet>
      <dgm:spPr/>
    </dgm:pt>
  </dgm:ptLst>
  <dgm:cxnLst>
    <dgm:cxn modelId="{FFCAAD09-4898-8F41-B76D-B548C492580B}" srcId="{6AFF7BBC-24B7-9548-805D-CCCA8D3C7A81}" destId="{650920AA-EB47-9A4D-A291-080CFE2F829B}" srcOrd="0" destOrd="0" parTransId="{A9FB2848-1178-1E44-884C-BEF167DBDE26}" sibTransId="{381DAC56-68F9-0B4A-8DE4-9A33092CAF70}"/>
    <dgm:cxn modelId="{C6C6FC2A-6D67-1D47-87BA-E7FFBEAC3C9E}" srcId="{1DF5AAA1-0092-124E-A709-2164FB9E680C}" destId="{DE07D08D-85E3-B046-B2D6-C5C297B2DBD1}" srcOrd="0" destOrd="0" parTransId="{1F5D71D9-4191-B147-A3FD-3318C166830E}" sibTransId="{79546B7F-4A75-2B40-A2FF-CBA17ACD40AB}"/>
    <dgm:cxn modelId="{AC29633A-64D2-9F47-91F9-CA4524FB93C6}" type="presOf" srcId="{6AFF7BBC-24B7-9548-805D-CCCA8D3C7A81}" destId="{A17D25DD-4009-F74E-9020-58F1B8EAD123}" srcOrd="0" destOrd="0" presId="urn:microsoft.com/office/officeart/2005/8/layout/vList2"/>
    <dgm:cxn modelId="{07B2DD4C-8605-A342-92FD-6EA82CA44F26}" srcId="{01D3ED14-2ABE-AE4E-9BE4-A2E48C907A3E}" destId="{1DF5AAA1-0092-124E-A709-2164FB9E680C}" srcOrd="1" destOrd="0" parTransId="{83D51A00-0F75-B241-8FF0-3047EB5D6A1E}" sibTransId="{23A89FA2-6BE9-EC4D-81B1-571EF69A8B88}"/>
    <dgm:cxn modelId="{A8A83C66-7096-4D4D-B46D-02D127D1B468}" srcId="{01D3ED14-2ABE-AE4E-9BE4-A2E48C907A3E}" destId="{6AFF7BBC-24B7-9548-805D-CCCA8D3C7A81}" srcOrd="0" destOrd="0" parTransId="{BE030D3B-1589-6849-8634-33739A769D30}" sibTransId="{C3EEE643-7AC0-3140-AAE6-D572C1247471}"/>
    <dgm:cxn modelId="{69B93391-73FC-1540-9655-319117B5F4E0}" srcId="{01D3ED14-2ABE-AE4E-9BE4-A2E48C907A3E}" destId="{06331AB8-4F4F-F145-9146-C8C90D8441B5}" srcOrd="2" destOrd="0" parTransId="{620E1972-BA9A-A74A-90F7-68EE92C90437}" sibTransId="{79049A1D-E62B-9744-A720-0ECE2236793C}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BFA375DB-1315-4647-919C-0AE0F8C345AD}" type="presOf" srcId="{DE07D08D-85E3-B046-B2D6-C5C297B2DBD1}" destId="{7FC11212-BBB6-194B-818F-5BBE397FA183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712C52FC-3703-5141-81FA-CA23299A4ABD}" type="presOf" srcId="{650920AA-EB47-9A4D-A291-080CFE2F829B}" destId="{17E13DF1-0985-9B47-97D6-98E9E305D920}" srcOrd="0" destOrd="0" presId="urn:microsoft.com/office/officeart/2005/8/layout/vList2"/>
    <dgm:cxn modelId="{9489A461-75DA-814F-949F-9F825303BA45}" type="presParOf" srcId="{19EC68D9-B066-B94D-B7D0-3A183F6FA962}" destId="{A17D25DD-4009-F74E-9020-58F1B8EAD123}" srcOrd="0" destOrd="0" presId="urn:microsoft.com/office/officeart/2005/8/layout/vList2"/>
    <dgm:cxn modelId="{FBB53103-5C6E-6743-8901-594511DAD9EA}" type="presParOf" srcId="{19EC68D9-B066-B94D-B7D0-3A183F6FA962}" destId="{17E13DF1-0985-9B47-97D6-98E9E305D920}" srcOrd="1" destOrd="0" presId="urn:microsoft.com/office/officeart/2005/8/layout/vList2"/>
    <dgm:cxn modelId="{FE4AF9AB-E5A5-A34E-B625-1168C6AA21FB}" type="presParOf" srcId="{19EC68D9-B066-B94D-B7D0-3A183F6FA962}" destId="{9C02D572-3592-E54C-A35E-7FAB110BF2C1}" srcOrd="2" destOrd="0" presId="urn:microsoft.com/office/officeart/2005/8/layout/vList2"/>
    <dgm:cxn modelId="{0921C60A-F1F1-2547-9403-EACC4235CB55}" type="presParOf" srcId="{19EC68D9-B066-B94D-B7D0-3A183F6FA962}" destId="{7FC11212-BBB6-194B-818F-5BBE397FA183}" srcOrd="3" destOrd="0" presId="urn:microsoft.com/office/officeart/2005/8/layout/vList2"/>
    <dgm:cxn modelId="{CFAB4D8B-29BC-5B4C-8BE2-7DE83A37E8B0}" type="presParOf" srcId="{19EC68D9-B066-B94D-B7D0-3A183F6FA962}" destId="{D7C24AFD-B2A3-CE40-8F5E-791DA00C9D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dirty="0">
              <a:latin typeface="Cambria Math" panose="02040503050406030204" pitchFamily="18" charset="0"/>
              <a:ea typeface="Cambria Math" panose="02040503050406030204" pitchFamily="18" charset="0"/>
            </a:rPr>
            <a:t>Control Plane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Data Plane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0" presStyleCnt="2" custScaleY="30059" custLinFactNeighborY="36806">
        <dgm:presLayoutVars>
          <dgm:chMax val="0"/>
          <dgm:bulletEnabled val="1"/>
        </dgm:presLayoutVars>
      </dgm:prSet>
      <dgm:spPr/>
    </dgm:pt>
    <dgm:pt modelId="{A7B6070F-A5D6-DE4E-845C-43711A0BE6C1}" type="pres">
      <dgm:prSet presAssocID="{23A89FA2-6BE9-EC4D-81B1-571EF69A8B88}" presName="spacer" presStyleCnt="0"/>
      <dgm:spPr/>
    </dgm:pt>
    <dgm:pt modelId="{C475A8F0-C7E4-314A-A12F-2EE9187904DF}" type="pres">
      <dgm:prSet presAssocID="{DE07D08D-85E3-B046-B2D6-C5C297B2DBD1}" presName="parentText" presStyleLbl="node1" presStyleIdx="1" presStyleCnt="2" custScaleY="30059" custLinFactNeighborY="-26351">
        <dgm:presLayoutVars>
          <dgm:chMax val="0"/>
          <dgm:bulletEnabled val="1"/>
        </dgm:presLayoutVars>
      </dgm:prSet>
      <dgm:spPr/>
    </dgm:pt>
  </dgm:ptLst>
  <dgm:cxnLst>
    <dgm:cxn modelId="{37D9DD00-B905-AF4C-A788-C0865E5261C1}" type="presOf" srcId="{DE07D08D-85E3-B046-B2D6-C5C297B2DBD1}" destId="{C475A8F0-C7E4-314A-A12F-2EE9187904DF}" srcOrd="0" destOrd="0" presId="urn:microsoft.com/office/officeart/2005/8/layout/vList2"/>
    <dgm:cxn modelId="{C6C6FC2A-6D67-1D47-87BA-E7FFBEAC3C9E}" srcId="{01D3ED14-2ABE-AE4E-9BE4-A2E48C907A3E}" destId="{DE07D08D-85E3-B046-B2D6-C5C297B2DBD1}" srcOrd="1" destOrd="0" parTransId="{1F5D71D9-4191-B147-A3FD-3318C166830E}" sibTransId="{79546B7F-4A75-2B40-A2FF-CBA17ACD40AB}"/>
    <dgm:cxn modelId="{07B2DD4C-8605-A342-92FD-6EA82CA44F26}" srcId="{01D3ED14-2ABE-AE4E-9BE4-A2E48C907A3E}" destId="{1DF5AAA1-0092-124E-A709-2164FB9E680C}" srcOrd="0" destOrd="0" parTransId="{83D51A00-0F75-B241-8FF0-3047EB5D6A1E}" sibTransId="{23A89FA2-6BE9-EC4D-81B1-571EF69A8B88}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FE4AF9AB-E5A5-A34E-B625-1168C6AA21FB}" type="presParOf" srcId="{19EC68D9-B066-B94D-B7D0-3A183F6FA962}" destId="{9C02D572-3592-E54C-A35E-7FAB110BF2C1}" srcOrd="0" destOrd="0" presId="urn:microsoft.com/office/officeart/2005/8/layout/vList2"/>
    <dgm:cxn modelId="{904C99AC-EAF7-5A46-ACB8-1E2C6F3E2157}" type="presParOf" srcId="{19EC68D9-B066-B94D-B7D0-3A183F6FA962}" destId="{A7B6070F-A5D6-DE4E-845C-43711A0BE6C1}" srcOrd="1" destOrd="0" presId="urn:microsoft.com/office/officeart/2005/8/layout/vList2"/>
    <dgm:cxn modelId="{301B4663-AED5-364E-8A59-6A127061422B}" type="presParOf" srcId="{19EC68D9-B066-B94D-B7D0-3A183F6FA962}" destId="{C475A8F0-C7E4-314A-A12F-2EE9187904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/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0" presStyleCnt="2" custScaleY="26962">
        <dgm:presLayoutVars>
          <dgm:chMax val="0"/>
          <dgm:bulletEnabled val="1"/>
        </dgm:presLayoutVars>
      </dgm:prSet>
      <dgm:spPr/>
    </dgm:pt>
    <dgm:pt modelId="{7FC11212-BBB6-194B-818F-5BBE397FA183}" type="pres">
      <dgm:prSet presAssocID="{1DF5AAA1-0092-124E-A709-2164FB9E680C}" presName="childText" presStyleLbl="revTx" presStyleIdx="0" presStyleCnt="1" custScaleY="20388">
        <dgm:presLayoutVars>
          <dgm:bulletEnabled val="1"/>
        </dgm:presLayoutVars>
      </dgm:prSet>
      <dgm:spPr/>
    </dgm:pt>
    <dgm:pt modelId="{D7C24AFD-B2A3-CE40-8F5E-791DA00C9DE1}" type="pres">
      <dgm:prSet presAssocID="{06331AB8-4F4F-F145-9146-C8C90D8441B5}" presName="parentText" presStyleLbl="node1" presStyleIdx="1" presStyleCnt="2" custScaleY="26962">
        <dgm:presLayoutVars>
          <dgm:chMax val="0"/>
          <dgm:bulletEnabled val="1"/>
        </dgm:presLayoutVars>
      </dgm:prSet>
      <dgm:spPr/>
    </dgm:pt>
  </dgm:ptLst>
  <dgm:cxnLst>
    <dgm:cxn modelId="{C6C6FC2A-6D67-1D47-87BA-E7FFBEAC3C9E}" srcId="{1DF5AAA1-0092-124E-A709-2164FB9E680C}" destId="{DE07D08D-85E3-B046-B2D6-C5C297B2DBD1}" srcOrd="0" destOrd="0" parTransId="{1F5D71D9-4191-B147-A3FD-3318C166830E}" sibTransId="{79546B7F-4A75-2B40-A2FF-CBA17ACD40AB}"/>
    <dgm:cxn modelId="{07B2DD4C-8605-A342-92FD-6EA82CA44F26}" srcId="{01D3ED14-2ABE-AE4E-9BE4-A2E48C907A3E}" destId="{1DF5AAA1-0092-124E-A709-2164FB9E680C}" srcOrd="0" destOrd="0" parTransId="{83D51A00-0F75-B241-8FF0-3047EB5D6A1E}" sibTransId="{23A89FA2-6BE9-EC4D-81B1-571EF69A8B88}"/>
    <dgm:cxn modelId="{69B93391-73FC-1540-9655-319117B5F4E0}" srcId="{01D3ED14-2ABE-AE4E-9BE4-A2E48C907A3E}" destId="{06331AB8-4F4F-F145-9146-C8C90D8441B5}" srcOrd="1" destOrd="0" parTransId="{620E1972-BA9A-A74A-90F7-68EE92C90437}" sibTransId="{79049A1D-E62B-9744-A720-0ECE2236793C}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BFA375DB-1315-4647-919C-0AE0F8C345AD}" type="presOf" srcId="{DE07D08D-85E3-B046-B2D6-C5C297B2DBD1}" destId="{7FC11212-BBB6-194B-818F-5BBE397FA183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FE4AF9AB-E5A5-A34E-B625-1168C6AA21FB}" type="presParOf" srcId="{19EC68D9-B066-B94D-B7D0-3A183F6FA962}" destId="{9C02D572-3592-E54C-A35E-7FAB110BF2C1}" srcOrd="0" destOrd="0" presId="urn:microsoft.com/office/officeart/2005/8/layout/vList2"/>
    <dgm:cxn modelId="{0921C60A-F1F1-2547-9403-EACC4235CB55}" type="presParOf" srcId="{19EC68D9-B066-B94D-B7D0-3A183F6FA962}" destId="{7FC11212-BBB6-194B-818F-5BBE397FA183}" srcOrd="1" destOrd="0" presId="urn:microsoft.com/office/officeart/2005/8/layout/vList2"/>
    <dgm:cxn modelId="{CFAB4D8B-29BC-5B4C-8BE2-7DE83A37E8B0}" type="presParOf" srcId="{19EC68D9-B066-B94D-B7D0-3A183F6FA962}" destId="{D7C24AFD-B2A3-CE40-8F5E-791DA00C9D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/>
      <dgm:t>
        <a:bodyPr/>
        <a:lstStyle/>
        <a:p>
          <a:r>
            <a:rPr lang="en-US" sz="12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6AFF7BBC-24B7-9548-805D-CCCA8D3C7A8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gm:t>
    </dgm:pt>
    <dgm:pt modelId="{BE030D3B-1589-6849-8634-33739A769D30}" type="parTrans" cxnId="{A8A83C66-7096-4D4D-B46D-02D127D1B468}">
      <dgm:prSet/>
      <dgm:spPr/>
      <dgm:t>
        <a:bodyPr/>
        <a:lstStyle/>
        <a:p>
          <a:endParaRPr lang="en-US"/>
        </a:p>
      </dgm:t>
    </dgm:pt>
    <dgm:pt modelId="{C3EEE643-7AC0-3140-AAE6-D572C1247471}" type="sibTrans" cxnId="{A8A83C66-7096-4D4D-B46D-02D127D1B468}">
      <dgm:prSet/>
      <dgm:spPr/>
      <dgm:t>
        <a:bodyPr/>
        <a:lstStyle/>
        <a:p>
          <a:endParaRPr lang="en-US"/>
        </a:p>
      </dgm:t>
    </dgm:pt>
    <dgm:pt modelId="{650920AA-EB47-9A4D-A291-080CFE2F829B}">
      <dgm:prSet phldrT="[Text]" custT="1"/>
      <dgm:spPr/>
      <dgm:t>
        <a:bodyPr/>
        <a:lstStyle/>
        <a:p>
          <a:r>
            <a:rPr lang="en-US" sz="1200" b="1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A9FB2848-1178-1E44-884C-BEF167DBDE26}" type="parTrans" cxnId="{FFCAAD09-4898-8F41-B76D-B548C492580B}">
      <dgm:prSet/>
      <dgm:spPr/>
      <dgm:t>
        <a:bodyPr/>
        <a:lstStyle/>
        <a:p>
          <a:endParaRPr lang="en-US"/>
        </a:p>
      </dgm:t>
    </dgm:pt>
    <dgm:pt modelId="{381DAC56-68F9-0B4A-8DE4-9A33092CAF70}" type="sibTrans" cxnId="{FFCAAD09-4898-8F41-B76D-B548C492580B}">
      <dgm:prSet/>
      <dgm:spPr/>
      <dgm:t>
        <a:bodyPr/>
        <a:lstStyle/>
        <a:p>
          <a:endParaRPr lang="en-US"/>
        </a:p>
      </dgm:t>
    </dgm:pt>
    <dgm:pt modelId="{72FF7FDF-9079-BA49-8745-5E260134E55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L4: Transport</a:t>
          </a:r>
        </a:p>
      </dgm:t>
    </dgm:pt>
    <dgm:pt modelId="{2D095E56-3103-9D45-88CD-A12BADD88911}" type="parTrans" cxnId="{CD6C6905-289F-B548-85F6-B6755C0F8853}">
      <dgm:prSet/>
      <dgm:spPr/>
      <dgm:t>
        <a:bodyPr/>
        <a:lstStyle/>
        <a:p>
          <a:endParaRPr lang="en-US"/>
        </a:p>
      </dgm:t>
    </dgm:pt>
    <dgm:pt modelId="{3E4DFE31-D8A3-C64B-B203-19A2FFF24627}" type="sibTrans" cxnId="{CD6C6905-289F-B548-85F6-B6755C0F8853}">
      <dgm:prSet/>
      <dgm:spPr/>
      <dgm:t>
        <a:bodyPr/>
        <a:lstStyle/>
        <a:p>
          <a:endParaRPr lang="en-US"/>
        </a:p>
      </dgm:t>
    </dgm:pt>
    <dgm:pt modelId="{388D2EF6-14B7-7649-8756-B80EA583B5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L5: Session</a:t>
          </a:r>
        </a:p>
      </dgm:t>
    </dgm:pt>
    <dgm:pt modelId="{495B0124-06C6-5F43-9761-27D99BBEADF5}" type="parTrans" cxnId="{473291D1-6CF7-8041-AFB6-230D555E7A90}">
      <dgm:prSet/>
      <dgm:spPr/>
      <dgm:t>
        <a:bodyPr/>
        <a:lstStyle/>
        <a:p>
          <a:endParaRPr lang="en-US"/>
        </a:p>
      </dgm:t>
    </dgm:pt>
    <dgm:pt modelId="{4E6056A9-704B-974F-B0C0-61D4616757FD}" type="sibTrans" cxnId="{473291D1-6CF7-8041-AFB6-230D555E7A90}">
      <dgm:prSet/>
      <dgm:spPr/>
      <dgm:t>
        <a:bodyPr/>
        <a:lstStyle/>
        <a:p>
          <a:endParaRPr lang="en-US"/>
        </a:p>
      </dgm:t>
    </dgm:pt>
    <dgm:pt modelId="{571FEA49-45DB-4F45-B2B2-2DA26364701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L6: Presentation</a:t>
          </a:r>
        </a:p>
      </dgm:t>
    </dgm:pt>
    <dgm:pt modelId="{FCE982B2-E653-1549-BB22-D29AC4338E01}" type="parTrans" cxnId="{24D3E288-1333-F746-9481-B2FF39D42529}">
      <dgm:prSet/>
      <dgm:spPr/>
      <dgm:t>
        <a:bodyPr/>
        <a:lstStyle/>
        <a:p>
          <a:endParaRPr lang="en-US"/>
        </a:p>
      </dgm:t>
    </dgm:pt>
    <dgm:pt modelId="{4B71A845-83F4-4244-A59C-F6842B4B6256}" type="sibTrans" cxnId="{24D3E288-1333-F746-9481-B2FF39D42529}">
      <dgm:prSet/>
      <dgm:spPr/>
      <dgm:t>
        <a:bodyPr/>
        <a:lstStyle/>
        <a:p>
          <a:endParaRPr lang="en-US"/>
        </a:p>
      </dgm:t>
    </dgm:pt>
    <dgm:pt modelId="{72CC0221-1B94-F947-AEA4-A54490D97CA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dirty="0">
              <a:latin typeface="Cambria Math" panose="02040503050406030204" pitchFamily="18" charset="0"/>
              <a:ea typeface="Cambria Math" panose="02040503050406030204" pitchFamily="18" charset="0"/>
            </a:rPr>
            <a:t>L7: Application</a:t>
          </a:r>
        </a:p>
      </dgm:t>
    </dgm:pt>
    <dgm:pt modelId="{E600BB85-6D1D-6549-A802-C095719BD999}" type="parTrans" cxnId="{42485ADD-59A8-C347-A244-046D081DB3EC}">
      <dgm:prSet/>
      <dgm:spPr/>
      <dgm:t>
        <a:bodyPr/>
        <a:lstStyle/>
        <a:p>
          <a:endParaRPr lang="en-US"/>
        </a:p>
      </dgm:t>
    </dgm:pt>
    <dgm:pt modelId="{BF8EB6A7-E863-A64B-B121-8F9F6E4A1EF7}" type="sibTrans" cxnId="{42485ADD-59A8-C347-A244-046D081DB3EC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C262D1A9-4BA8-A844-AB82-061A5377BB73}" type="pres">
      <dgm:prSet presAssocID="{72CC0221-1B94-F947-AEA4-A54490D97CA3}" presName="parentText" presStyleLbl="node1" presStyleIdx="0" presStyleCnt="7" custScaleY="15264">
        <dgm:presLayoutVars>
          <dgm:chMax val="0"/>
          <dgm:bulletEnabled val="1"/>
        </dgm:presLayoutVars>
      </dgm:prSet>
      <dgm:spPr/>
    </dgm:pt>
    <dgm:pt modelId="{A7BF8576-0E0C-7A4C-ACAC-54C7017AFF40}" type="pres">
      <dgm:prSet presAssocID="{BF8EB6A7-E863-A64B-B121-8F9F6E4A1EF7}" presName="spacer" presStyleCnt="0"/>
      <dgm:spPr/>
    </dgm:pt>
    <dgm:pt modelId="{7220C601-C656-C442-A245-DF27B8311F4D}" type="pres">
      <dgm:prSet presAssocID="{571FEA49-45DB-4F45-B2B2-2DA263647018}" presName="parentText" presStyleLbl="node1" presStyleIdx="1" presStyleCnt="7" custScaleY="15264">
        <dgm:presLayoutVars>
          <dgm:chMax val="0"/>
          <dgm:bulletEnabled val="1"/>
        </dgm:presLayoutVars>
      </dgm:prSet>
      <dgm:spPr/>
    </dgm:pt>
    <dgm:pt modelId="{018D51AE-257B-E141-9A37-8F923A19AA1A}" type="pres">
      <dgm:prSet presAssocID="{4B71A845-83F4-4244-A59C-F6842B4B6256}" presName="spacer" presStyleCnt="0"/>
      <dgm:spPr/>
    </dgm:pt>
    <dgm:pt modelId="{3BDC3806-6C06-0442-A284-F21A21EF9DF8}" type="pres">
      <dgm:prSet presAssocID="{388D2EF6-14B7-7649-8756-B80EA583B583}" presName="parentText" presStyleLbl="node1" presStyleIdx="2" presStyleCnt="7" custScaleY="15264">
        <dgm:presLayoutVars>
          <dgm:chMax val="0"/>
          <dgm:bulletEnabled val="1"/>
        </dgm:presLayoutVars>
      </dgm:prSet>
      <dgm:spPr/>
    </dgm:pt>
    <dgm:pt modelId="{2520B773-017D-4547-A3F7-822D627B955A}" type="pres">
      <dgm:prSet presAssocID="{4E6056A9-704B-974F-B0C0-61D4616757FD}" presName="spacer" presStyleCnt="0"/>
      <dgm:spPr/>
    </dgm:pt>
    <dgm:pt modelId="{0C215116-CE89-1640-AD2E-F53BE84AD391}" type="pres">
      <dgm:prSet presAssocID="{72FF7FDF-9079-BA49-8745-5E260134E55B}" presName="parentText" presStyleLbl="node1" presStyleIdx="3" presStyleCnt="7" custScaleY="15264">
        <dgm:presLayoutVars>
          <dgm:chMax val="0"/>
          <dgm:bulletEnabled val="1"/>
        </dgm:presLayoutVars>
      </dgm:prSet>
      <dgm:spPr/>
    </dgm:pt>
    <dgm:pt modelId="{3C5242EB-C672-B049-96B4-F5527B9F2037}" type="pres">
      <dgm:prSet presAssocID="{3E4DFE31-D8A3-C64B-B203-19A2FFF24627}" presName="spacer" presStyleCnt="0"/>
      <dgm:spPr/>
    </dgm:pt>
    <dgm:pt modelId="{A17D25DD-4009-F74E-9020-58F1B8EAD123}" type="pres">
      <dgm:prSet presAssocID="{6AFF7BBC-24B7-9548-805D-CCCA8D3C7A81}" presName="parentText" presStyleLbl="node1" presStyleIdx="4" presStyleCnt="7" custScaleY="15264">
        <dgm:presLayoutVars>
          <dgm:chMax val="0"/>
          <dgm:bulletEnabled val="1"/>
        </dgm:presLayoutVars>
      </dgm:prSet>
      <dgm:spPr/>
    </dgm:pt>
    <dgm:pt modelId="{17E13DF1-0985-9B47-97D6-98E9E305D920}" type="pres">
      <dgm:prSet presAssocID="{6AFF7BBC-24B7-9548-805D-CCCA8D3C7A81}" presName="childText" presStyleLbl="revTx" presStyleIdx="0" presStyleCnt="2" custScaleY="17255">
        <dgm:presLayoutVars>
          <dgm:bulletEnabled val="1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5" presStyleCnt="7" custScaleY="15264">
        <dgm:presLayoutVars>
          <dgm:chMax val="0"/>
          <dgm:bulletEnabled val="1"/>
        </dgm:presLayoutVars>
      </dgm:prSet>
      <dgm:spPr/>
    </dgm:pt>
    <dgm:pt modelId="{7FC11212-BBB6-194B-818F-5BBE397FA183}" type="pres">
      <dgm:prSet presAssocID="{1DF5AAA1-0092-124E-A709-2164FB9E680C}" presName="childText" presStyleLbl="revTx" presStyleIdx="1" presStyleCnt="2" custScaleY="17255">
        <dgm:presLayoutVars>
          <dgm:bulletEnabled val="1"/>
        </dgm:presLayoutVars>
      </dgm:prSet>
      <dgm:spPr/>
    </dgm:pt>
    <dgm:pt modelId="{D7C24AFD-B2A3-CE40-8F5E-791DA00C9DE1}" type="pres">
      <dgm:prSet presAssocID="{06331AB8-4F4F-F145-9146-C8C90D8441B5}" presName="parentText" presStyleLbl="node1" presStyleIdx="6" presStyleCnt="7" custScaleY="15264">
        <dgm:presLayoutVars>
          <dgm:chMax val="0"/>
          <dgm:bulletEnabled val="1"/>
        </dgm:presLayoutVars>
      </dgm:prSet>
      <dgm:spPr/>
    </dgm:pt>
  </dgm:ptLst>
  <dgm:cxnLst>
    <dgm:cxn modelId="{CD6C6905-289F-B548-85F6-B6755C0F8853}" srcId="{01D3ED14-2ABE-AE4E-9BE4-A2E48C907A3E}" destId="{72FF7FDF-9079-BA49-8745-5E260134E55B}" srcOrd="3" destOrd="0" parTransId="{2D095E56-3103-9D45-88CD-A12BADD88911}" sibTransId="{3E4DFE31-D8A3-C64B-B203-19A2FFF24627}"/>
    <dgm:cxn modelId="{FFCAAD09-4898-8F41-B76D-B548C492580B}" srcId="{6AFF7BBC-24B7-9548-805D-CCCA8D3C7A81}" destId="{650920AA-EB47-9A4D-A291-080CFE2F829B}" srcOrd="0" destOrd="0" parTransId="{A9FB2848-1178-1E44-884C-BEF167DBDE26}" sibTransId="{381DAC56-68F9-0B4A-8DE4-9A33092CAF70}"/>
    <dgm:cxn modelId="{C6C6FC2A-6D67-1D47-87BA-E7FFBEAC3C9E}" srcId="{1DF5AAA1-0092-124E-A709-2164FB9E680C}" destId="{DE07D08D-85E3-B046-B2D6-C5C297B2DBD1}" srcOrd="0" destOrd="0" parTransId="{1F5D71D9-4191-B147-A3FD-3318C166830E}" sibTransId="{79546B7F-4A75-2B40-A2FF-CBA17ACD40AB}"/>
    <dgm:cxn modelId="{AC29633A-64D2-9F47-91F9-CA4524FB93C6}" type="presOf" srcId="{6AFF7BBC-24B7-9548-805D-CCCA8D3C7A81}" destId="{A17D25DD-4009-F74E-9020-58F1B8EAD123}" srcOrd="0" destOrd="0" presId="urn:microsoft.com/office/officeart/2005/8/layout/vList2"/>
    <dgm:cxn modelId="{61B85741-A9F1-E849-81F9-FD1FA33188BD}" type="presOf" srcId="{388D2EF6-14B7-7649-8756-B80EA583B583}" destId="{3BDC3806-6C06-0442-A284-F21A21EF9DF8}" srcOrd="0" destOrd="0" presId="urn:microsoft.com/office/officeart/2005/8/layout/vList2"/>
    <dgm:cxn modelId="{07B2DD4C-8605-A342-92FD-6EA82CA44F26}" srcId="{01D3ED14-2ABE-AE4E-9BE4-A2E48C907A3E}" destId="{1DF5AAA1-0092-124E-A709-2164FB9E680C}" srcOrd="5" destOrd="0" parTransId="{83D51A00-0F75-B241-8FF0-3047EB5D6A1E}" sibTransId="{23A89FA2-6BE9-EC4D-81B1-571EF69A8B88}"/>
    <dgm:cxn modelId="{50DBC952-11C2-C14F-B526-5C9B58A53AB3}" type="presOf" srcId="{571FEA49-45DB-4F45-B2B2-2DA263647018}" destId="{7220C601-C656-C442-A245-DF27B8311F4D}" srcOrd="0" destOrd="0" presId="urn:microsoft.com/office/officeart/2005/8/layout/vList2"/>
    <dgm:cxn modelId="{10A42964-6639-4B44-A0E2-92CBFDC28888}" type="presOf" srcId="{72CC0221-1B94-F947-AEA4-A54490D97CA3}" destId="{C262D1A9-4BA8-A844-AB82-061A5377BB73}" srcOrd="0" destOrd="0" presId="urn:microsoft.com/office/officeart/2005/8/layout/vList2"/>
    <dgm:cxn modelId="{A8A83C66-7096-4D4D-B46D-02D127D1B468}" srcId="{01D3ED14-2ABE-AE4E-9BE4-A2E48C907A3E}" destId="{6AFF7BBC-24B7-9548-805D-CCCA8D3C7A81}" srcOrd="4" destOrd="0" parTransId="{BE030D3B-1589-6849-8634-33739A769D30}" sibTransId="{C3EEE643-7AC0-3140-AAE6-D572C1247471}"/>
    <dgm:cxn modelId="{24D3E288-1333-F746-9481-B2FF39D42529}" srcId="{01D3ED14-2ABE-AE4E-9BE4-A2E48C907A3E}" destId="{571FEA49-45DB-4F45-B2B2-2DA263647018}" srcOrd="1" destOrd="0" parTransId="{FCE982B2-E653-1549-BB22-D29AC4338E01}" sibTransId="{4B71A845-83F4-4244-A59C-F6842B4B6256}"/>
    <dgm:cxn modelId="{69B93391-73FC-1540-9655-319117B5F4E0}" srcId="{01D3ED14-2ABE-AE4E-9BE4-A2E48C907A3E}" destId="{06331AB8-4F4F-F145-9146-C8C90D8441B5}" srcOrd="6" destOrd="0" parTransId="{620E1972-BA9A-A74A-90F7-68EE92C90437}" sibTransId="{79049A1D-E62B-9744-A720-0ECE2236793C}"/>
    <dgm:cxn modelId="{15CB2699-EBA9-7F41-B81A-BE14B188E821}" type="presOf" srcId="{72FF7FDF-9079-BA49-8745-5E260134E55B}" destId="{0C215116-CE89-1640-AD2E-F53BE84AD391}" srcOrd="0" destOrd="0" presId="urn:microsoft.com/office/officeart/2005/8/layout/vList2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473291D1-6CF7-8041-AFB6-230D555E7A90}" srcId="{01D3ED14-2ABE-AE4E-9BE4-A2E48C907A3E}" destId="{388D2EF6-14B7-7649-8756-B80EA583B583}" srcOrd="2" destOrd="0" parTransId="{495B0124-06C6-5F43-9761-27D99BBEADF5}" sibTransId="{4E6056A9-704B-974F-B0C0-61D4616757FD}"/>
    <dgm:cxn modelId="{BFA375DB-1315-4647-919C-0AE0F8C345AD}" type="presOf" srcId="{DE07D08D-85E3-B046-B2D6-C5C297B2DBD1}" destId="{7FC11212-BBB6-194B-818F-5BBE397FA183}" srcOrd="0" destOrd="0" presId="urn:microsoft.com/office/officeart/2005/8/layout/vList2"/>
    <dgm:cxn modelId="{42485ADD-59A8-C347-A244-046D081DB3EC}" srcId="{01D3ED14-2ABE-AE4E-9BE4-A2E48C907A3E}" destId="{72CC0221-1B94-F947-AEA4-A54490D97CA3}" srcOrd="0" destOrd="0" parTransId="{E600BB85-6D1D-6549-A802-C095719BD999}" sibTransId="{BF8EB6A7-E863-A64B-B121-8F9F6E4A1EF7}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712C52FC-3703-5141-81FA-CA23299A4ABD}" type="presOf" srcId="{650920AA-EB47-9A4D-A291-080CFE2F829B}" destId="{17E13DF1-0985-9B47-97D6-98E9E305D920}" srcOrd="0" destOrd="0" presId="urn:microsoft.com/office/officeart/2005/8/layout/vList2"/>
    <dgm:cxn modelId="{D60A33E8-4814-E341-B08E-C9BB0FCCCD44}" type="presParOf" srcId="{19EC68D9-B066-B94D-B7D0-3A183F6FA962}" destId="{C262D1A9-4BA8-A844-AB82-061A5377BB73}" srcOrd="0" destOrd="0" presId="urn:microsoft.com/office/officeart/2005/8/layout/vList2"/>
    <dgm:cxn modelId="{76D66503-3E96-3A41-AFB8-1D84F61894FD}" type="presParOf" srcId="{19EC68D9-B066-B94D-B7D0-3A183F6FA962}" destId="{A7BF8576-0E0C-7A4C-ACAC-54C7017AFF40}" srcOrd="1" destOrd="0" presId="urn:microsoft.com/office/officeart/2005/8/layout/vList2"/>
    <dgm:cxn modelId="{93F3CBFC-3767-2343-A4E2-76D6B63B47AA}" type="presParOf" srcId="{19EC68D9-B066-B94D-B7D0-3A183F6FA962}" destId="{7220C601-C656-C442-A245-DF27B8311F4D}" srcOrd="2" destOrd="0" presId="urn:microsoft.com/office/officeart/2005/8/layout/vList2"/>
    <dgm:cxn modelId="{1BCE36F6-264F-E24D-9E0A-F3AE2BC3DEF2}" type="presParOf" srcId="{19EC68D9-B066-B94D-B7D0-3A183F6FA962}" destId="{018D51AE-257B-E141-9A37-8F923A19AA1A}" srcOrd="3" destOrd="0" presId="urn:microsoft.com/office/officeart/2005/8/layout/vList2"/>
    <dgm:cxn modelId="{8D86060C-F493-B84C-94D1-20AECB65A3C0}" type="presParOf" srcId="{19EC68D9-B066-B94D-B7D0-3A183F6FA962}" destId="{3BDC3806-6C06-0442-A284-F21A21EF9DF8}" srcOrd="4" destOrd="0" presId="urn:microsoft.com/office/officeart/2005/8/layout/vList2"/>
    <dgm:cxn modelId="{B003C179-8015-CA44-A096-6C57E9947B9D}" type="presParOf" srcId="{19EC68D9-B066-B94D-B7D0-3A183F6FA962}" destId="{2520B773-017D-4547-A3F7-822D627B955A}" srcOrd="5" destOrd="0" presId="urn:microsoft.com/office/officeart/2005/8/layout/vList2"/>
    <dgm:cxn modelId="{0312314C-D2CD-B845-8130-778E9C479838}" type="presParOf" srcId="{19EC68D9-B066-B94D-B7D0-3A183F6FA962}" destId="{0C215116-CE89-1640-AD2E-F53BE84AD391}" srcOrd="6" destOrd="0" presId="urn:microsoft.com/office/officeart/2005/8/layout/vList2"/>
    <dgm:cxn modelId="{AC03BCB7-6FDE-CC4A-956B-19CC483C5B04}" type="presParOf" srcId="{19EC68D9-B066-B94D-B7D0-3A183F6FA962}" destId="{3C5242EB-C672-B049-96B4-F5527B9F2037}" srcOrd="7" destOrd="0" presId="urn:microsoft.com/office/officeart/2005/8/layout/vList2"/>
    <dgm:cxn modelId="{9489A461-75DA-814F-949F-9F825303BA45}" type="presParOf" srcId="{19EC68D9-B066-B94D-B7D0-3A183F6FA962}" destId="{A17D25DD-4009-F74E-9020-58F1B8EAD123}" srcOrd="8" destOrd="0" presId="urn:microsoft.com/office/officeart/2005/8/layout/vList2"/>
    <dgm:cxn modelId="{FBB53103-5C6E-6743-8901-594511DAD9EA}" type="presParOf" srcId="{19EC68D9-B066-B94D-B7D0-3A183F6FA962}" destId="{17E13DF1-0985-9B47-97D6-98E9E305D920}" srcOrd="9" destOrd="0" presId="urn:microsoft.com/office/officeart/2005/8/layout/vList2"/>
    <dgm:cxn modelId="{FE4AF9AB-E5A5-A34E-B625-1168C6AA21FB}" type="presParOf" srcId="{19EC68D9-B066-B94D-B7D0-3A183F6FA962}" destId="{9C02D572-3592-E54C-A35E-7FAB110BF2C1}" srcOrd="10" destOrd="0" presId="urn:microsoft.com/office/officeart/2005/8/layout/vList2"/>
    <dgm:cxn modelId="{0921C60A-F1F1-2547-9403-EACC4235CB55}" type="presParOf" srcId="{19EC68D9-B066-B94D-B7D0-3A183F6FA962}" destId="{7FC11212-BBB6-194B-818F-5BBE397FA183}" srcOrd="11" destOrd="0" presId="urn:microsoft.com/office/officeart/2005/8/layout/vList2"/>
    <dgm:cxn modelId="{CFAB4D8B-29BC-5B4C-8BE2-7DE83A37E8B0}" type="presParOf" srcId="{19EC68D9-B066-B94D-B7D0-3A183F6FA962}" destId="{D7C24AFD-B2A3-CE40-8F5E-791DA00C9DE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A118B6D1-EECA-394F-9DFF-7D09A09BB294}" type="pres">
      <dgm:prSet presAssocID="{DE07D08D-85E3-B046-B2D6-C5C297B2DBD1}" presName="parentText" presStyleLbl="node1" presStyleIdx="0" presStyleCnt="2" custScaleY="27053" custLinFactNeighborY="88183">
        <dgm:presLayoutVars>
          <dgm:chMax val="0"/>
          <dgm:bulletEnabled val="1"/>
        </dgm:presLayoutVars>
      </dgm:prSet>
      <dgm:spPr/>
    </dgm:pt>
    <dgm:pt modelId="{A38F5FB3-2095-D24E-9ADC-00DFBE85DE1B}" type="pres">
      <dgm:prSet presAssocID="{79546B7F-4A75-2B40-A2FF-CBA17ACD40AB}" presName="spacer" presStyleCnt="0"/>
      <dgm:spPr/>
    </dgm:pt>
    <dgm:pt modelId="{D7C24AFD-B2A3-CE40-8F5E-791DA00C9DE1}" type="pres">
      <dgm:prSet presAssocID="{06331AB8-4F4F-F145-9146-C8C90D8441B5}" presName="parentText" presStyleLbl="node1" presStyleIdx="1" presStyleCnt="2" custScaleY="27053">
        <dgm:presLayoutVars>
          <dgm:chMax val="0"/>
          <dgm:bulletEnabled val="1"/>
        </dgm:presLayoutVars>
      </dgm:prSet>
      <dgm:spPr/>
    </dgm:pt>
  </dgm:ptLst>
  <dgm:cxnLst>
    <dgm:cxn modelId="{C6C6FC2A-6D67-1D47-87BA-E7FFBEAC3C9E}" srcId="{01D3ED14-2ABE-AE4E-9BE4-A2E48C907A3E}" destId="{DE07D08D-85E3-B046-B2D6-C5C297B2DBD1}" srcOrd="0" destOrd="0" parTransId="{1F5D71D9-4191-B147-A3FD-3318C166830E}" sibTransId="{79546B7F-4A75-2B40-A2FF-CBA17ACD40AB}"/>
    <dgm:cxn modelId="{3793A985-4882-A344-ABA3-BA5A9991F7FB}" type="presOf" srcId="{DE07D08D-85E3-B046-B2D6-C5C297B2DBD1}" destId="{A118B6D1-EECA-394F-9DFF-7D09A09BB294}" srcOrd="0" destOrd="0" presId="urn:microsoft.com/office/officeart/2005/8/layout/vList2"/>
    <dgm:cxn modelId="{69B93391-73FC-1540-9655-319117B5F4E0}" srcId="{01D3ED14-2ABE-AE4E-9BE4-A2E48C907A3E}" destId="{06331AB8-4F4F-F145-9146-C8C90D8441B5}" srcOrd="1" destOrd="0" parTransId="{620E1972-BA9A-A74A-90F7-68EE92C90437}" sibTransId="{79049A1D-E62B-9744-A720-0ECE2236793C}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57C4D2D9-2157-5E45-BFAA-6B45242BFE5A}" type="presParOf" srcId="{19EC68D9-B066-B94D-B7D0-3A183F6FA962}" destId="{A118B6D1-EECA-394F-9DFF-7D09A09BB294}" srcOrd="0" destOrd="0" presId="urn:microsoft.com/office/officeart/2005/8/layout/vList2"/>
    <dgm:cxn modelId="{9B0D323C-A09E-A448-9A53-57D81FEB052B}" type="presParOf" srcId="{19EC68D9-B066-B94D-B7D0-3A183F6FA962}" destId="{A38F5FB3-2095-D24E-9ADC-00DFBE85DE1B}" srcOrd="1" destOrd="0" presId="urn:microsoft.com/office/officeart/2005/8/layout/vList2"/>
    <dgm:cxn modelId="{CFAB4D8B-29BC-5B4C-8BE2-7DE83A37E8B0}" type="presParOf" srcId="{19EC68D9-B066-B94D-B7D0-3A183F6FA962}" destId="{D7C24AFD-B2A3-CE40-8F5E-791DA00C9D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7D08D-85E3-B046-B2D6-C5C297B2DBD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gm:t>
    </dgm:pt>
    <dgm:pt modelId="{1F5D71D9-4191-B147-A3FD-3318C166830E}" type="parTrans" cxnId="{C6C6FC2A-6D67-1D47-87BA-E7FFBEAC3C9E}">
      <dgm:prSet/>
      <dgm:spPr/>
      <dgm:t>
        <a:bodyPr/>
        <a:lstStyle/>
        <a:p>
          <a:endParaRPr lang="en-US"/>
        </a:p>
      </dgm:t>
    </dgm:pt>
    <dgm:pt modelId="{79546B7F-4A75-2B40-A2FF-CBA17ACD40AB}" type="sibTrans" cxnId="{C6C6FC2A-6D67-1D47-87BA-E7FFBEAC3C9E}">
      <dgm:prSet/>
      <dgm:spPr/>
      <dgm:t>
        <a:bodyPr/>
        <a:lstStyle/>
        <a:p>
          <a:endParaRPr lang="en-US"/>
        </a:p>
      </dgm:t>
    </dgm:pt>
    <dgm:pt modelId="{06331AB8-4F4F-F145-9146-C8C90D8441B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i="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gm:t>
    </dgm:pt>
    <dgm:pt modelId="{620E1972-BA9A-A74A-90F7-68EE92C90437}" type="parTrans" cxnId="{69B93391-73FC-1540-9655-319117B5F4E0}">
      <dgm:prSet/>
      <dgm:spPr/>
      <dgm:t>
        <a:bodyPr/>
        <a:lstStyle/>
        <a:p>
          <a:endParaRPr lang="en-US"/>
        </a:p>
      </dgm:t>
    </dgm:pt>
    <dgm:pt modelId="{79049A1D-E62B-9744-A720-0ECE2236793C}" type="sibTrans" cxnId="{69B93391-73FC-1540-9655-319117B5F4E0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81AE30E6-8E41-3F4A-9D86-9FEF742F3810}" type="pres">
      <dgm:prSet presAssocID="{DE07D08D-85E3-B046-B2D6-C5C297B2DBD1}" presName="parentText" presStyleLbl="node1" presStyleIdx="0" presStyleCnt="2" custScaleY="27053" custLinFactY="76" custLinFactNeighborY="100000">
        <dgm:presLayoutVars>
          <dgm:chMax val="0"/>
          <dgm:bulletEnabled val="1"/>
        </dgm:presLayoutVars>
      </dgm:prSet>
      <dgm:spPr/>
    </dgm:pt>
    <dgm:pt modelId="{023F80ED-DBA8-B648-927E-DEEE526018B3}" type="pres">
      <dgm:prSet presAssocID="{79546B7F-4A75-2B40-A2FF-CBA17ACD40AB}" presName="spacer" presStyleCnt="0"/>
      <dgm:spPr/>
    </dgm:pt>
    <dgm:pt modelId="{D7C24AFD-B2A3-CE40-8F5E-791DA00C9DE1}" type="pres">
      <dgm:prSet presAssocID="{06331AB8-4F4F-F145-9146-C8C90D8441B5}" presName="parentText" presStyleLbl="node1" presStyleIdx="1" presStyleCnt="2" custScaleY="26962">
        <dgm:presLayoutVars>
          <dgm:chMax val="0"/>
          <dgm:bulletEnabled val="1"/>
        </dgm:presLayoutVars>
      </dgm:prSet>
      <dgm:spPr/>
    </dgm:pt>
  </dgm:ptLst>
  <dgm:cxnLst>
    <dgm:cxn modelId="{C6C6FC2A-6D67-1D47-87BA-E7FFBEAC3C9E}" srcId="{01D3ED14-2ABE-AE4E-9BE4-A2E48C907A3E}" destId="{DE07D08D-85E3-B046-B2D6-C5C297B2DBD1}" srcOrd="0" destOrd="0" parTransId="{1F5D71D9-4191-B147-A3FD-3318C166830E}" sibTransId="{79546B7F-4A75-2B40-A2FF-CBA17ACD40AB}"/>
    <dgm:cxn modelId="{69B93391-73FC-1540-9655-319117B5F4E0}" srcId="{01D3ED14-2ABE-AE4E-9BE4-A2E48C907A3E}" destId="{06331AB8-4F4F-F145-9146-C8C90D8441B5}" srcOrd="1" destOrd="0" parTransId="{620E1972-BA9A-A74A-90F7-68EE92C90437}" sibTransId="{79049A1D-E62B-9744-A720-0ECE2236793C}"/>
    <dgm:cxn modelId="{D0B5989B-E214-4244-94FD-B1734BBE330F}" type="presOf" srcId="{06331AB8-4F4F-F145-9146-C8C90D8441B5}" destId="{D7C24AFD-B2A3-CE40-8F5E-791DA00C9DE1}" srcOrd="0" destOrd="0" presId="urn:microsoft.com/office/officeart/2005/8/layout/vList2"/>
    <dgm:cxn modelId="{1BBC01D4-0D25-E647-A78F-32407E37A316}" type="presOf" srcId="{DE07D08D-85E3-B046-B2D6-C5C297B2DBD1}" destId="{81AE30E6-8E41-3F4A-9D86-9FEF742F3810}" srcOrd="0" destOrd="0" presId="urn:microsoft.com/office/officeart/2005/8/layout/vList2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06440531-5F5F-EB4B-A773-EEDA53B02099}" type="presParOf" srcId="{19EC68D9-B066-B94D-B7D0-3A183F6FA962}" destId="{81AE30E6-8E41-3F4A-9D86-9FEF742F3810}" srcOrd="0" destOrd="0" presId="urn:microsoft.com/office/officeart/2005/8/layout/vList2"/>
    <dgm:cxn modelId="{DEA48EA5-D277-5F46-BF78-0FED5B95A297}" type="presParOf" srcId="{19EC68D9-B066-B94D-B7D0-3A183F6FA962}" destId="{023F80ED-DBA8-B648-927E-DEEE526018B3}" srcOrd="1" destOrd="0" presId="urn:microsoft.com/office/officeart/2005/8/layout/vList2"/>
    <dgm:cxn modelId="{CFAB4D8B-29BC-5B4C-8BE2-7DE83A37E8B0}" type="presParOf" srcId="{19EC68D9-B066-B94D-B7D0-3A183F6FA962}" destId="{D7C24AFD-B2A3-CE40-8F5E-791DA00C9D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D3ED14-2ABE-AE4E-9BE4-A2E48C907A3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AAA1-0092-124E-A709-2164FB9E680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Control Plane</a:t>
          </a:r>
        </a:p>
      </dgm:t>
    </dgm:pt>
    <dgm:pt modelId="{83D51A00-0F75-B241-8FF0-3047EB5D6A1E}" type="parTrans" cxnId="{07B2DD4C-8605-A342-92FD-6EA82CA44F26}">
      <dgm:prSet/>
      <dgm:spPr/>
      <dgm:t>
        <a:bodyPr/>
        <a:lstStyle/>
        <a:p>
          <a:endParaRPr lang="en-US"/>
        </a:p>
      </dgm:t>
    </dgm:pt>
    <dgm:pt modelId="{23A89FA2-6BE9-EC4D-81B1-571EF69A8B88}" type="sibTrans" cxnId="{07B2DD4C-8605-A342-92FD-6EA82CA44F26}">
      <dgm:prSet/>
      <dgm:spPr/>
      <dgm:t>
        <a:bodyPr/>
        <a:lstStyle/>
        <a:p>
          <a:endParaRPr lang="en-US"/>
        </a:p>
      </dgm:t>
    </dgm:pt>
    <dgm:pt modelId="{53DEE19F-A25D-9440-B29A-21365CC57CB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gm:t>
    </dgm:pt>
    <dgm:pt modelId="{F2705B97-0DE8-CC42-9CCC-6FBEC9FF013B}" type="parTrans" cxnId="{A3458E24-B277-5F47-8B5C-02AC29E9CEB5}">
      <dgm:prSet/>
      <dgm:spPr/>
      <dgm:t>
        <a:bodyPr/>
        <a:lstStyle/>
        <a:p>
          <a:endParaRPr lang="en-US"/>
        </a:p>
      </dgm:t>
    </dgm:pt>
    <dgm:pt modelId="{ECB0533F-050C-014B-946B-F9444DB2C81F}" type="sibTrans" cxnId="{A3458E24-B277-5F47-8B5C-02AC29E9CEB5}">
      <dgm:prSet/>
      <dgm:spPr/>
      <dgm:t>
        <a:bodyPr/>
        <a:lstStyle/>
        <a:p>
          <a:endParaRPr lang="en-US"/>
        </a:p>
      </dgm:t>
    </dgm:pt>
    <dgm:pt modelId="{D429DB55-A227-0343-99B4-52E24FF9F14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gm:t>
    </dgm:pt>
    <dgm:pt modelId="{63495643-1E32-0049-A82E-ADC47322FE49}" type="parTrans" cxnId="{BA48F8C7-9EE5-1F47-BC78-2838063A0C1D}">
      <dgm:prSet/>
      <dgm:spPr/>
      <dgm:t>
        <a:bodyPr/>
        <a:lstStyle/>
        <a:p>
          <a:endParaRPr lang="en-US"/>
        </a:p>
      </dgm:t>
    </dgm:pt>
    <dgm:pt modelId="{9BA73E02-E30E-664A-BD7E-5ED547C456C0}" type="sibTrans" cxnId="{BA48F8C7-9EE5-1F47-BC78-2838063A0C1D}">
      <dgm:prSet/>
      <dgm:spPr/>
      <dgm:t>
        <a:bodyPr/>
        <a:lstStyle/>
        <a:p>
          <a:endParaRPr lang="en-US"/>
        </a:p>
      </dgm:t>
    </dgm:pt>
    <dgm:pt modelId="{19EC68D9-B066-B94D-B7D0-3A183F6FA962}" type="pres">
      <dgm:prSet presAssocID="{01D3ED14-2ABE-AE4E-9BE4-A2E48C907A3E}" presName="linear" presStyleCnt="0">
        <dgm:presLayoutVars>
          <dgm:animLvl val="lvl"/>
          <dgm:resizeHandles val="exact"/>
        </dgm:presLayoutVars>
      </dgm:prSet>
      <dgm:spPr/>
    </dgm:pt>
    <dgm:pt modelId="{9C02D572-3592-E54C-A35E-7FAB110BF2C1}" type="pres">
      <dgm:prSet presAssocID="{1DF5AAA1-0092-124E-A709-2164FB9E680C}" presName="parentText" presStyleLbl="node1" presStyleIdx="0" presStyleCnt="3" custScaleY="74246" custLinFactNeighborY="77098">
        <dgm:presLayoutVars>
          <dgm:chMax val="0"/>
          <dgm:bulletEnabled val="1"/>
        </dgm:presLayoutVars>
      </dgm:prSet>
      <dgm:spPr/>
    </dgm:pt>
    <dgm:pt modelId="{15C7E530-2D81-C14D-AA24-1F1C0B6C0A51}" type="pres">
      <dgm:prSet presAssocID="{23A89FA2-6BE9-EC4D-81B1-571EF69A8B88}" presName="spacer" presStyleCnt="0"/>
      <dgm:spPr/>
    </dgm:pt>
    <dgm:pt modelId="{540B60D4-5D13-7C45-976E-244672383AF5}" type="pres">
      <dgm:prSet presAssocID="{53DEE19F-A25D-9440-B29A-21365CC57CBA}" presName="parentText" presStyleLbl="node1" presStyleIdx="1" presStyleCnt="3" custScaleY="65128" custLinFactNeighborY="24768">
        <dgm:presLayoutVars>
          <dgm:chMax val="0"/>
          <dgm:bulletEnabled val="1"/>
        </dgm:presLayoutVars>
      </dgm:prSet>
      <dgm:spPr/>
    </dgm:pt>
    <dgm:pt modelId="{DC284124-FB27-0049-A9EB-D5EFF4EDB33F}" type="pres">
      <dgm:prSet presAssocID="{ECB0533F-050C-014B-946B-F9444DB2C81F}" presName="spacer" presStyleCnt="0"/>
      <dgm:spPr/>
    </dgm:pt>
    <dgm:pt modelId="{47E97AF0-9770-3948-B4B4-D989E6BBAD68}" type="pres">
      <dgm:prSet presAssocID="{D429DB55-A227-0343-99B4-52E24FF9F14B}" presName="parentText" presStyleLbl="node1" presStyleIdx="2" presStyleCnt="3" custScaleY="64547" custLinFactNeighborY="-1888">
        <dgm:presLayoutVars>
          <dgm:chMax val="0"/>
          <dgm:bulletEnabled val="1"/>
        </dgm:presLayoutVars>
      </dgm:prSet>
      <dgm:spPr/>
    </dgm:pt>
  </dgm:ptLst>
  <dgm:cxnLst>
    <dgm:cxn modelId="{A3458E24-B277-5F47-8B5C-02AC29E9CEB5}" srcId="{01D3ED14-2ABE-AE4E-9BE4-A2E48C907A3E}" destId="{53DEE19F-A25D-9440-B29A-21365CC57CBA}" srcOrd="1" destOrd="0" parTransId="{F2705B97-0DE8-CC42-9CCC-6FBEC9FF013B}" sibTransId="{ECB0533F-050C-014B-946B-F9444DB2C81F}"/>
    <dgm:cxn modelId="{07B2DD4C-8605-A342-92FD-6EA82CA44F26}" srcId="{01D3ED14-2ABE-AE4E-9BE4-A2E48C907A3E}" destId="{1DF5AAA1-0092-124E-A709-2164FB9E680C}" srcOrd="0" destOrd="0" parTransId="{83D51A00-0F75-B241-8FF0-3047EB5D6A1E}" sibTransId="{23A89FA2-6BE9-EC4D-81B1-571EF69A8B88}"/>
    <dgm:cxn modelId="{C1679C54-77AE-C349-8B1D-17F7213CB6DE}" type="presOf" srcId="{53DEE19F-A25D-9440-B29A-21365CC57CBA}" destId="{540B60D4-5D13-7C45-976E-244672383AF5}" srcOrd="0" destOrd="0" presId="urn:microsoft.com/office/officeart/2005/8/layout/vList2"/>
    <dgm:cxn modelId="{DBDB775D-FBDA-624F-8243-550CFE2EF036}" type="presOf" srcId="{D429DB55-A227-0343-99B4-52E24FF9F14B}" destId="{47E97AF0-9770-3948-B4B4-D989E6BBAD68}" srcOrd="0" destOrd="0" presId="urn:microsoft.com/office/officeart/2005/8/layout/vList2"/>
    <dgm:cxn modelId="{40E8FCAE-6457-2C4D-AD66-C1B922217908}" type="presOf" srcId="{1DF5AAA1-0092-124E-A709-2164FB9E680C}" destId="{9C02D572-3592-E54C-A35E-7FAB110BF2C1}" srcOrd="0" destOrd="0" presId="urn:microsoft.com/office/officeart/2005/8/layout/vList2"/>
    <dgm:cxn modelId="{BA48F8C7-9EE5-1F47-BC78-2838063A0C1D}" srcId="{01D3ED14-2ABE-AE4E-9BE4-A2E48C907A3E}" destId="{D429DB55-A227-0343-99B4-52E24FF9F14B}" srcOrd="2" destOrd="0" parTransId="{63495643-1E32-0049-A82E-ADC47322FE49}" sibTransId="{9BA73E02-E30E-664A-BD7E-5ED547C456C0}"/>
    <dgm:cxn modelId="{87B4FBE2-CB9F-AC40-8BAA-06B58BF2B66A}" type="presOf" srcId="{01D3ED14-2ABE-AE4E-9BE4-A2E48C907A3E}" destId="{19EC68D9-B066-B94D-B7D0-3A183F6FA962}" srcOrd="0" destOrd="0" presId="urn:microsoft.com/office/officeart/2005/8/layout/vList2"/>
    <dgm:cxn modelId="{FE4AF9AB-E5A5-A34E-B625-1168C6AA21FB}" type="presParOf" srcId="{19EC68D9-B066-B94D-B7D0-3A183F6FA962}" destId="{9C02D572-3592-E54C-A35E-7FAB110BF2C1}" srcOrd="0" destOrd="0" presId="urn:microsoft.com/office/officeart/2005/8/layout/vList2"/>
    <dgm:cxn modelId="{A05D14A1-24E0-FD43-B46E-7CEAC2067BC3}" type="presParOf" srcId="{19EC68D9-B066-B94D-B7D0-3A183F6FA962}" destId="{15C7E530-2D81-C14D-AA24-1F1C0B6C0A51}" srcOrd="1" destOrd="0" presId="urn:microsoft.com/office/officeart/2005/8/layout/vList2"/>
    <dgm:cxn modelId="{2136C579-FF69-F345-8F84-A00C1CADD331}" type="presParOf" srcId="{19EC68D9-B066-B94D-B7D0-3A183F6FA962}" destId="{540B60D4-5D13-7C45-976E-244672383AF5}" srcOrd="2" destOrd="0" presId="urn:microsoft.com/office/officeart/2005/8/layout/vList2"/>
    <dgm:cxn modelId="{3C333BAA-FEA3-4F40-83E6-687B52AC2273}" type="presParOf" srcId="{19EC68D9-B066-B94D-B7D0-3A183F6FA962}" destId="{DC284124-FB27-0049-A9EB-D5EFF4EDB33F}" srcOrd="3" destOrd="0" presId="urn:microsoft.com/office/officeart/2005/8/layout/vList2"/>
    <dgm:cxn modelId="{1E9109D3-FEF8-6D4E-992F-996F0EA7099B}" type="presParOf" srcId="{19EC68D9-B066-B94D-B7D0-3A183F6FA962}" destId="{47E97AF0-9770-3948-B4B4-D989E6BBAD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8037-E0D4-8E4F-AA38-81480EC87F01}">
      <dsp:nvSpPr>
        <dsp:cNvPr id="0" name=""/>
        <dsp:cNvSpPr/>
      </dsp:nvSpPr>
      <dsp:spPr>
        <a:xfrm>
          <a:off x="21545" y="729903"/>
          <a:ext cx="3453634" cy="40630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5C8E2-1CF0-6047-8414-63C04BF52B7C}">
      <dsp:nvSpPr>
        <dsp:cNvPr id="0" name=""/>
        <dsp:cNvSpPr/>
      </dsp:nvSpPr>
      <dsp:spPr>
        <a:xfrm>
          <a:off x="21545" y="882496"/>
          <a:ext cx="253716" cy="253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A40BF-B5DC-8A4C-AAD5-53548B859C2D}">
      <dsp:nvSpPr>
        <dsp:cNvPr id="0" name=""/>
        <dsp:cNvSpPr/>
      </dsp:nvSpPr>
      <dsp:spPr>
        <a:xfrm>
          <a:off x="21545" y="0"/>
          <a:ext cx="3453634" cy="7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Computer</a:t>
          </a:r>
        </a:p>
      </dsp:txBody>
      <dsp:txXfrm>
        <a:off x="21545" y="0"/>
        <a:ext cx="3453634" cy="729903"/>
      </dsp:txXfrm>
    </dsp:sp>
    <dsp:sp modelId="{79DCBFBD-85EC-354B-8E03-15FF88821F65}">
      <dsp:nvSpPr>
        <dsp:cNvPr id="0" name=""/>
        <dsp:cNvSpPr/>
      </dsp:nvSpPr>
      <dsp:spPr>
        <a:xfrm>
          <a:off x="21545" y="1473902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F2EA9-8A63-6046-992D-66ABAE522267}">
      <dsp:nvSpPr>
        <dsp:cNvPr id="0" name=""/>
        <dsp:cNvSpPr/>
      </dsp:nvSpPr>
      <dsp:spPr>
        <a:xfrm>
          <a:off x="263300" y="1305057"/>
          <a:ext cx="321187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</a:t>
          </a:r>
        </a:p>
      </dsp:txBody>
      <dsp:txXfrm>
        <a:off x="263300" y="1305057"/>
        <a:ext cx="3211879" cy="591399"/>
      </dsp:txXfrm>
    </dsp:sp>
    <dsp:sp modelId="{1099CE2B-B7B8-D844-A2A0-169098B1D7D5}">
      <dsp:nvSpPr>
        <dsp:cNvPr id="0" name=""/>
        <dsp:cNvSpPr/>
      </dsp:nvSpPr>
      <dsp:spPr>
        <a:xfrm>
          <a:off x="21545" y="2065301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6859-2AA4-9341-A498-A57F98109FDD}">
      <dsp:nvSpPr>
        <dsp:cNvPr id="0" name=""/>
        <dsp:cNvSpPr/>
      </dsp:nvSpPr>
      <dsp:spPr>
        <a:xfrm>
          <a:off x="263300" y="1896456"/>
          <a:ext cx="321187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Operating System</a:t>
          </a:r>
        </a:p>
      </dsp:txBody>
      <dsp:txXfrm>
        <a:off x="263300" y="1896456"/>
        <a:ext cx="3211879" cy="591399"/>
      </dsp:txXfrm>
    </dsp:sp>
    <dsp:sp modelId="{86E2C473-9BE0-B947-8A6B-0910A7B43749}">
      <dsp:nvSpPr>
        <dsp:cNvPr id="0" name=""/>
        <dsp:cNvSpPr/>
      </dsp:nvSpPr>
      <dsp:spPr>
        <a:xfrm>
          <a:off x="21545" y="2656700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FD19-A8B1-AA40-A5B7-986A7CB89297}">
      <dsp:nvSpPr>
        <dsp:cNvPr id="0" name=""/>
        <dsp:cNvSpPr/>
      </dsp:nvSpPr>
      <dsp:spPr>
        <a:xfrm>
          <a:off x="263300" y="2487856"/>
          <a:ext cx="321187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</a:t>
          </a:r>
        </a:p>
      </dsp:txBody>
      <dsp:txXfrm>
        <a:off x="263300" y="2487856"/>
        <a:ext cx="3211879" cy="591399"/>
      </dsp:txXfrm>
    </dsp:sp>
    <dsp:sp modelId="{F8D5B504-F369-9E41-856E-C9FD75C12768}">
      <dsp:nvSpPr>
        <dsp:cNvPr id="0" name=""/>
        <dsp:cNvSpPr/>
      </dsp:nvSpPr>
      <dsp:spPr>
        <a:xfrm>
          <a:off x="3647861" y="729903"/>
          <a:ext cx="3453634" cy="40630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E77CE-14BA-7947-AD86-FF33783B97B5}">
      <dsp:nvSpPr>
        <dsp:cNvPr id="0" name=""/>
        <dsp:cNvSpPr/>
      </dsp:nvSpPr>
      <dsp:spPr>
        <a:xfrm>
          <a:off x="3647861" y="882496"/>
          <a:ext cx="253716" cy="253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CC1EE-B84E-A947-A818-689808037286}">
      <dsp:nvSpPr>
        <dsp:cNvPr id="0" name=""/>
        <dsp:cNvSpPr/>
      </dsp:nvSpPr>
      <dsp:spPr>
        <a:xfrm>
          <a:off x="3647861" y="0"/>
          <a:ext cx="3453634" cy="7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</a:p>
      </dsp:txBody>
      <dsp:txXfrm>
        <a:off x="3647861" y="0"/>
        <a:ext cx="3453634" cy="729903"/>
      </dsp:txXfrm>
    </dsp:sp>
    <dsp:sp modelId="{2564CF86-2324-FA4B-A155-28D80D5E44B7}">
      <dsp:nvSpPr>
        <dsp:cNvPr id="0" name=""/>
        <dsp:cNvSpPr/>
      </dsp:nvSpPr>
      <dsp:spPr>
        <a:xfrm>
          <a:off x="3648777" y="1473902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209BE-34C9-F94B-810B-5FF2AD2F5CA4}">
      <dsp:nvSpPr>
        <dsp:cNvPr id="0" name=""/>
        <dsp:cNvSpPr/>
      </dsp:nvSpPr>
      <dsp:spPr>
        <a:xfrm>
          <a:off x="3891447" y="1305057"/>
          <a:ext cx="321004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 (Routing, ACL)</a:t>
          </a:r>
        </a:p>
      </dsp:txBody>
      <dsp:txXfrm>
        <a:off x="3891447" y="1305057"/>
        <a:ext cx="3210049" cy="591399"/>
      </dsp:txXfrm>
    </dsp:sp>
    <dsp:sp modelId="{368BCD64-FED5-614A-AC07-DECBE0F23842}">
      <dsp:nvSpPr>
        <dsp:cNvPr id="0" name=""/>
        <dsp:cNvSpPr/>
      </dsp:nvSpPr>
      <dsp:spPr>
        <a:xfrm>
          <a:off x="3647861" y="2065301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68DEE-9424-5B43-9D76-26E67FF9E4B3}">
      <dsp:nvSpPr>
        <dsp:cNvPr id="0" name=""/>
        <dsp:cNvSpPr/>
      </dsp:nvSpPr>
      <dsp:spPr>
        <a:xfrm>
          <a:off x="3889616" y="1896456"/>
          <a:ext cx="321187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Controller with topology</a:t>
          </a:r>
        </a:p>
      </dsp:txBody>
      <dsp:txXfrm>
        <a:off x="3889616" y="1896456"/>
        <a:ext cx="3211879" cy="591399"/>
      </dsp:txXfrm>
    </dsp:sp>
    <dsp:sp modelId="{DA4F983E-7F2E-C147-B4A0-67617AECA1E2}">
      <dsp:nvSpPr>
        <dsp:cNvPr id="0" name=""/>
        <dsp:cNvSpPr/>
      </dsp:nvSpPr>
      <dsp:spPr>
        <a:xfrm>
          <a:off x="3647861" y="2656700"/>
          <a:ext cx="253710" cy="253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7A067-9F9C-DC4C-98C7-BDEF52075C91}">
      <dsp:nvSpPr>
        <dsp:cNvPr id="0" name=""/>
        <dsp:cNvSpPr/>
      </dsp:nvSpPr>
      <dsp:spPr>
        <a:xfrm>
          <a:off x="3889616" y="2487856"/>
          <a:ext cx="3211879" cy="59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 (Switch)</a:t>
          </a:r>
        </a:p>
      </dsp:txBody>
      <dsp:txXfrm>
        <a:off x="3889616" y="2487856"/>
        <a:ext cx="3211879" cy="5913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E30E6-8E41-3F4A-9D86-9FEF742F3810}">
      <dsp:nvSpPr>
        <dsp:cNvPr id="0" name=""/>
        <dsp:cNvSpPr/>
      </dsp:nvSpPr>
      <dsp:spPr>
        <a:xfrm>
          <a:off x="0" y="428678"/>
          <a:ext cx="2076512" cy="3291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16069" y="444747"/>
        <a:ext cx="2044374" cy="297042"/>
      </dsp:txXfrm>
    </dsp:sp>
    <dsp:sp modelId="{D7C24AFD-B2A3-CE40-8F5E-791DA00C9DE1}">
      <dsp:nvSpPr>
        <dsp:cNvPr id="0" name=""/>
        <dsp:cNvSpPr/>
      </dsp:nvSpPr>
      <dsp:spPr>
        <a:xfrm>
          <a:off x="0" y="756934"/>
          <a:ext cx="2076512" cy="32807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16015" y="772949"/>
        <a:ext cx="2044482" cy="29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D1A9-4BA8-A844-AB82-061A5377BB73}">
      <dsp:nvSpPr>
        <dsp:cNvPr id="0" name=""/>
        <dsp:cNvSpPr/>
      </dsp:nvSpPr>
      <dsp:spPr>
        <a:xfrm>
          <a:off x="0" y="11582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L7: Application</a:t>
          </a:r>
        </a:p>
      </dsp:txBody>
      <dsp:txXfrm>
        <a:off x="8927" y="124750"/>
        <a:ext cx="1555684" cy="165020"/>
      </dsp:txXfrm>
    </dsp:sp>
    <dsp:sp modelId="{7220C601-C656-C442-A245-DF27B8311F4D}">
      <dsp:nvSpPr>
        <dsp:cNvPr id="0" name=""/>
        <dsp:cNvSpPr/>
      </dsp:nvSpPr>
      <dsp:spPr>
        <a:xfrm>
          <a:off x="0" y="483018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L6: Presentation</a:t>
          </a:r>
        </a:p>
      </dsp:txBody>
      <dsp:txXfrm>
        <a:off x="8927" y="491945"/>
        <a:ext cx="1555684" cy="165020"/>
      </dsp:txXfrm>
    </dsp:sp>
    <dsp:sp modelId="{3BDC3806-6C06-0442-A284-F21A21EF9DF8}">
      <dsp:nvSpPr>
        <dsp:cNvPr id="0" name=""/>
        <dsp:cNvSpPr/>
      </dsp:nvSpPr>
      <dsp:spPr>
        <a:xfrm>
          <a:off x="0" y="85021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L5: Session</a:t>
          </a:r>
        </a:p>
      </dsp:txBody>
      <dsp:txXfrm>
        <a:off x="8927" y="859140"/>
        <a:ext cx="1555684" cy="165020"/>
      </dsp:txXfrm>
    </dsp:sp>
    <dsp:sp modelId="{0C215116-CE89-1640-AD2E-F53BE84AD391}">
      <dsp:nvSpPr>
        <dsp:cNvPr id="0" name=""/>
        <dsp:cNvSpPr/>
      </dsp:nvSpPr>
      <dsp:spPr>
        <a:xfrm>
          <a:off x="0" y="1217408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L4: Transport</a:t>
          </a:r>
        </a:p>
      </dsp:txBody>
      <dsp:txXfrm>
        <a:off x="8927" y="1226335"/>
        <a:ext cx="1555684" cy="165020"/>
      </dsp:txXfrm>
    </dsp:sp>
    <dsp:sp modelId="{A17D25DD-4009-F74E-9020-58F1B8EAD123}">
      <dsp:nvSpPr>
        <dsp:cNvPr id="0" name=""/>
        <dsp:cNvSpPr/>
      </dsp:nvSpPr>
      <dsp:spPr>
        <a:xfrm>
          <a:off x="0" y="158460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sp:txBody>
      <dsp:txXfrm>
        <a:off x="8927" y="1593530"/>
        <a:ext cx="1555684" cy="165020"/>
      </dsp:txXfrm>
    </dsp:sp>
    <dsp:sp modelId="{17E13DF1-0985-9B47-97D6-98E9E305D920}">
      <dsp:nvSpPr>
        <dsp:cNvPr id="0" name=""/>
        <dsp:cNvSpPr/>
      </dsp:nvSpPr>
      <dsp:spPr>
        <a:xfrm>
          <a:off x="0" y="1767478"/>
          <a:ext cx="1573538" cy="18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6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1767478"/>
        <a:ext cx="1573538" cy="182875"/>
      </dsp:txXfrm>
    </dsp:sp>
    <dsp:sp modelId="{9C02D572-3592-E54C-A35E-7FAB110BF2C1}">
      <dsp:nvSpPr>
        <dsp:cNvPr id="0" name=""/>
        <dsp:cNvSpPr/>
      </dsp:nvSpPr>
      <dsp:spPr>
        <a:xfrm>
          <a:off x="0" y="195035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sp:txBody>
      <dsp:txXfrm>
        <a:off x="8927" y="1959280"/>
        <a:ext cx="1555684" cy="165020"/>
      </dsp:txXfrm>
    </dsp:sp>
    <dsp:sp modelId="{7FC11212-BBB6-194B-818F-5BBE397FA183}">
      <dsp:nvSpPr>
        <dsp:cNvPr id="0" name=""/>
        <dsp:cNvSpPr/>
      </dsp:nvSpPr>
      <dsp:spPr>
        <a:xfrm>
          <a:off x="0" y="2133228"/>
          <a:ext cx="1573538" cy="18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6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2133228"/>
        <a:ext cx="1573538" cy="182875"/>
      </dsp:txXfrm>
    </dsp:sp>
    <dsp:sp modelId="{D7C24AFD-B2A3-CE40-8F5E-791DA00C9DE1}">
      <dsp:nvSpPr>
        <dsp:cNvPr id="0" name=""/>
        <dsp:cNvSpPr/>
      </dsp:nvSpPr>
      <dsp:spPr>
        <a:xfrm>
          <a:off x="0" y="231610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8927" y="2325030"/>
        <a:ext cx="1555684" cy="165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D25DD-4009-F74E-9020-58F1B8EAD123}">
      <dsp:nvSpPr>
        <dsp:cNvPr id="0" name=""/>
        <dsp:cNvSpPr/>
      </dsp:nvSpPr>
      <dsp:spPr>
        <a:xfrm>
          <a:off x="0" y="9716"/>
          <a:ext cx="2076512" cy="31780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sp:txBody>
      <dsp:txXfrm>
        <a:off x="15514" y="25230"/>
        <a:ext cx="2045484" cy="286776"/>
      </dsp:txXfrm>
    </dsp:sp>
    <dsp:sp modelId="{17E13DF1-0985-9B47-97D6-98E9E305D920}">
      <dsp:nvSpPr>
        <dsp:cNvPr id="0" name=""/>
        <dsp:cNvSpPr/>
      </dsp:nvSpPr>
      <dsp:spPr>
        <a:xfrm>
          <a:off x="0" y="327521"/>
          <a:ext cx="2076512" cy="22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327521"/>
        <a:ext cx="2076512" cy="220323"/>
      </dsp:txXfrm>
    </dsp:sp>
    <dsp:sp modelId="{9C02D572-3592-E54C-A35E-7FAB110BF2C1}">
      <dsp:nvSpPr>
        <dsp:cNvPr id="0" name=""/>
        <dsp:cNvSpPr/>
      </dsp:nvSpPr>
      <dsp:spPr>
        <a:xfrm>
          <a:off x="0" y="547845"/>
          <a:ext cx="2076512" cy="31831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sp:txBody>
      <dsp:txXfrm>
        <a:off x="15539" y="563384"/>
        <a:ext cx="2045434" cy="287235"/>
      </dsp:txXfrm>
    </dsp:sp>
    <dsp:sp modelId="{7FC11212-BBB6-194B-818F-5BBE397FA183}">
      <dsp:nvSpPr>
        <dsp:cNvPr id="0" name=""/>
        <dsp:cNvSpPr/>
      </dsp:nvSpPr>
      <dsp:spPr>
        <a:xfrm>
          <a:off x="0" y="866158"/>
          <a:ext cx="2076512" cy="24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866158"/>
        <a:ext cx="2076512" cy="240358"/>
      </dsp:txXfrm>
    </dsp:sp>
    <dsp:sp modelId="{D7C24AFD-B2A3-CE40-8F5E-791DA00C9DE1}">
      <dsp:nvSpPr>
        <dsp:cNvPr id="0" name=""/>
        <dsp:cNvSpPr/>
      </dsp:nvSpPr>
      <dsp:spPr>
        <a:xfrm>
          <a:off x="0" y="1106516"/>
          <a:ext cx="2076512" cy="32004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15623" y="1122139"/>
        <a:ext cx="2045266" cy="288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D572-3592-E54C-A35E-7FAB110BF2C1}">
      <dsp:nvSpPr>
        <dsp:cNvPr id="0" name=""/>
        <dsp:cNvSpPr/>
      </dsp:nvSpPr>
      <dsp:spPr>
        <a:xfrm>
          <a:off x="0" y="195134"/>
          <a:ext cx="1573538" cy="36575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Control Plane</a:t>
          </a:r>
        </a:p>
      </dsp:txBody>
      <dsp:txXfrm>
        <a:off x="17855" y="212989"/>
        <a:ext cx="1537828" cy="330047"/>
      </dsp:txXfrm>
    </dsp:sp>
    <dsp:sp modelId="{C475A8F0-C7E4-314A-A12F-2EE9187904DF}">
      <dsp:nvSpPr>
        <dsp:cNvPr id="0" name=""/>
        <dsp:cNvSpPr/>
      </dsp:nvSpPr>
      <dsp:spPr>
        <a:xfrm>
          <a:off x="0" y="629862"/>
          <a:ext cx="1573538" cy="36575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Data Plane</a:t>
          </a:r>
        </a:p>
      </dsp:txBody>
      <dsp:txXfrm>
        <a:off x="17855" y="647717"/>
        <a:ext cx="1537828" cy="330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D572-3592-E54C-A35E-7FAB110BF2C1}">
      <dsp:nvSpPr>
        <dsp:cNvPr id="0" name=""/>
        <dsp:cNvSpPr/>
      </dsp:nvSpPr>
      <dsp:spPr>
        <a:xfrm>
          <a:off x="0" y="221550"/>
          <a:ext cx="2076512" cy="32807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sp:txBody>
      <dsp:txXfrm>
        <a:off x="16015" y="237565"/>
        <a:ext cx="2044482" cy="296043"/>
      </dsp:txXfrm>
    </dsp:sp>
    <dsp:sp modelId="{7FC11212-BBB6-194B-818F-5BBE397FA183}">
      <dsp:nvSpPr>
        <dsp:cNvPr id="0" name=""/>
        <dsp:cNvSpPr/>
      </dsp:nvSpPr>
      <dsp:spPr>
        <a:xfrm>
          <a:off x="0" y="549623"/>
          <a:ext cx="2076512" cy="22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549623"/>
        <a:ext cx="2076512" cy="226314"/>
      </dsp:txXfrm>
    </dsp:sp>
    <dsp:sp modelId="{D7C24AFD-B2A3-CE40-8F5E-791DA00C9DE1}">
      <dsp:nvSpPr>
        <dsp:cNvPr id="0" name=""/>
        <dsp:cNvSpPr/>
      </dsp:nvSpPr>
      <dsp:spPr>
        <a:xfrm>
          <a:off x="0" y="775938"/>
          <a:ext cx="2076512" cy="32807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16015" y="791953"/>
        <a:ext cx="2044482" cy="296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D1A9-4BA8-A844-AB82-061A5377BB73}">
      <dsp:nvSpPr>
        <dsp:cNvPr id="0" name=""/>
        <dsp:cNvSpPr/>
      </dsp:nvSpPr>
      <dsp:spPr>
        <a:xfrm>
          <a:off x="0" y="11582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L7: Application</a:t>
          </a:r>
        </a:p>
      </dsp:txBody>
      <dsp:txXfrm>
        <a:off x="8927" y="124750"/>
        <a:ext cx="1555684" cy="165020"/>
      </dsp:txXfrm>
    </dsp:sp>
    <dsp:sp modelId="{7220C601-C656-C442-A245-DF27B8311F4D}">
      <dsp:nvSpPr>
        <dsp:cNvPr id="0" name=""/>
        <dsp:cNvSpPr/>
      </dsp:nvSpPr>
      <dsp:spPr>
        <a:xfrm>
          <a:off x="0" y="483018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L6: Presentation</a:t>
          </a:r>
        </a:p>
      </dsp:txBody>
      <dsp:txXfrm>
        <a:off x="8927" y="491945"/>
        <a:ext cx="1555684" cy="165020"/>
      </dsp:txXfrm>
    </dsp:sp>
    <dsp:sp modelId="{3BDC3806-6C06-0442-A284-F21A21EF9DF8}">
      <dsp:nvSpPr>
        <dsp:cNvPr id="0" name=""/>
        <dsp:cNvSpPr/>
      </dsp:nvSpPr>
      <dsp:spPr>
        <a:xfrm>
          <a:off x="0" y="85021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L5: Session</a:t>
          </a:r>
        </a:p>
      </dsp:txBody>
      <dsp:txXfrm>
        <a:off x="8927" y="859140"/>
        <a:ext cx="1555684" cy="165020"/>
      </dsp:txXfrm>
    </dsp:sp>
    <dsp:sp modelId="{0C215116-CE89-1640-AD2E-F53BE84AD391}">
      <dsp:nvSpPr>
        <dsp:cNvPr id="0" name=""/>
        <dsp:cNvSpPr/>
      </dsp:nvSpPr>
      <dsp:spPr>
        <a:xfrm>
          <a:off x="0" y="1217408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L4: Transport</a:t>
          </a:r>
        </a:p>
      </dsp:txBody>
      <dsp:txXfrm>
        <a:off x="8927" y="1226335"/>
        <a:ext cx="1555684" cy="165020"/>
      </dsp:txXfrm>
    </dsp:sp>
    <dsp:sp modelId="{A17D25DD-4009-F74E-9020-58F1B8EAD123}">
      <dsp:nvSpPr>
        <dsp:cNvPr id="0" name=""/>
        <dsp:cNvSpPr/>
      </dsp:nvSpPr>
      <dsp:spPr>
        <a:xfrm>
          <a:off x="0" y="158460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sp:txBody>
      <dsp:txXfrm>
        <a:off x="8927" y="1593530"/>
        <a:ext cx="1555684" cy="165020"/>
      </dsp:txXfrm>
    </dsp:sp>
    <dsp:sp modelId="{17E13DF1-0985-9B47-97D6-98E9E305D920}">
      <dsp:nvSpPr>
        <dsp:cNvPr id="0" name=""/>
        <dsp:cNvSpPr/>
      </dsp:nvSpPr>
      <dsp:spPr>
        <a:xfrm>
          <a:off x="0" y="1767478"/>
          <a:ext cx="1573538" cy="18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6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1767478"/>
        <a:ext cx="1573538" cy="182875"/>
      </dsp:txXfrm>
    </dsp:sp>
    <dsp:sp modelId="{9C02D572-3592-E54C-A35E-7FAB110BF2C1}">
      <dsp:nvSpPr>
        <dsp:cNvPr id="0" name=""/>
        <dsp:cNvSpPr/>
      </dsp:nvSpPr>
      <dsp:spPr>
        <a:xfrm>
          <a:off x="0" y="195035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sp:txBody>
      <dsp:txXfrm>
        <a:off x="8927" y="1959280"/>
        <a:ext cx="1555684" cy="165020"/>
      </dsp:txXfrm>
    </dsp:sp>
    <dsp:sp modelId="{7FC11212-BBB6-194B-818F-5BBE397FA183}">
      <dsp:nvSpPr>
        <dsp:cNvPr id="0" name=""/>
        <dsp:cNvSpPr/>
      </dsp:nvSpPr>
      <dsp:spPr>
        <a:xfrm>
          <a:off x="0" y="2133228"/>
          <a:ext cx="1573538" cy="18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6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0" y="2133228"/>
        <a:ext cx="1573538" cy="182875"/>
      </dsp:txXfrm>
    </dsp:sp>
    <dsp:sp modelId="{D7C24AFD-B2A3-CE40-8F5E-791DA00C9DE1}">
      <dsp:nvSpPr>
        <dsp:cNvPr id="0" name=""/>
        <dsp:cNvSpPr/>
      </dsp:nvSpPr>
      <dsp:spPr>
        <a:xfrm>
          <a:off x="0" y="2316103"/>
          <a:ext cx="1573538" cy="1828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8927" y="2325030"/>
        <a:ext cx="1555684" cy="165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B6D1-EECA-394F-9DFF-7D09A09BB294}">
      <dsp:nvSpPr>
        <dsp:cNvPr id="0" name=""/>
        <dsp:cNvSpPr/>
      </dsp:nvSpPr>
      <dsp:spPr>
        <a:xfrm>
          <a:off x="0" y="460436"/>
          <a:ext cx="2076512" cy="3291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16069" y="476505"/>
        <a:ext cx="2044374" cy="297042"/>
      </dsp:txXfrm>
    </dsp:sp>
    <dsp:sp modelId="{D7C24AFD-B2A3-CE40-8F5E-791DA00C9DE1}">
      <dsp:nvSpPr>
        <dsp:cNvPr id="0" name=""/>
        <dsp:cNvSpPr/>
      </dsp:nvSpPr>
      <dsp:spPr>
        <a:xfrm>
          <a:off x="0" y="811738"/>
          <a:ext cx="2076512" cy="32918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16069" y="827807"/>
        <a:ext cx="2044374" cy="297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E30E6-8E41-3F4A-9D86-9FEF742F3810}">
      <dsp:nvSpPr>
        <dsp:cNvPr id="0" name=""/>
        <dsp:cNvSpPr/>
      </dsp:nvSpPr>
      <dsp:spPr>
        <a:xfrm>
          <a:off x="0" y="428678"/>
          <a:ext cx="2076512" cy="3291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Forwarding logic</a:t>
          </a:r>
        </a:p>
      </dsp:txBody>
      <dsp:txXfrm>
        <a:off x="16069" y="444747"/>
        <a:ext cx="2044374" cy="297042"/>
      </dsp:txXfrm>
    </dsp:sp>
    <dsp:sp modelId="{D7C24AFD-B2A3-CE40-8F5E-791DA00C9DE1}">
      <dsp:nvSpPr>
        <dsp:cNvPr id="0" name=""/>
        <dsp:cNvSpPr/>
      </dsp:nvSpPr>
      <dsp:spPr>
        <a:xfrm>
          <a:off x="0" y="756934"/>
          <a:ext cx="2076512" cy="32807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L1: Physical Layer</a:t>
          </a:r>
        </a:p>
      </dsp:txBody>
      <dsp:txXfrm>
        <a:off x="16015" y="772949"/>
        <a:ext cx="2044482" cy="296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D572-3592-E54C-A35E-7FAB110BF2C1}">
      <dsp:nvSpPr>
        <dsp:cNvPr id="0" name=""/>
        <dsp:cNvSpPr/>
      </dsp:nvSpPr>
      <dsp:spPr>
        <a:xfrm>
          <a:off x="0" y="64002"/>
          <a:ext cx="2011770" cy="38916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Control Plane</a:t>
          </a:r>
        </a:p>
      </dsp:txBody>
      <dsp:txXfrm>
        <a:off x="18998" y="83000"/>
        <a:ext cx="1973774" cy="351171"/>
      </dsp:txXfrm>
    </dsp:sp>
    <dsp:sp modelId="{540B60D4-5D13-7C45-976E-244672383AF5}">
      <dsp:nvSpPr>
        <dsp:cNvPr id="0" name=""/>
        <dsp:cNvSpPr/>
      </dsp:nvSpPr>
      <dsp:spPr>
        <a:xfrm>
          <a:off x="0" y="491611"/>
          <a:ext cx="2011770" cy="34137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L3: Routing Protocol</a:t>
          </a:r>
        </a:p>
      </dsp:txBody>
      <dsp:txXfrm>
        <a:off x="16665" y="508276"/>
        <a:ext cx="1978440" cy="308044"/>
      </dsp:txXfrm>
    </dsp:sp>
    <dsp:sp modelId="{47E97AF0-9770-3948-B4B4-D989E6BBAD68}">
      <dsp:nvSpPr>
        <dsp:cNvPr id="0" name=""/>
        <dsp:cNvSpPr/>
      </dsp:nvSpPr>
      <dsp:spPr>
        <a:xfrm>
          <a:off x="0" y="892130"/>
          <a:ext cx="2011770" cy="33832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L2: ARP protocol</a:t>
          </a:r>
        </a:p>
      </dsp:txBody>
      <dsp:txXfrm>
        <a:off x="16516" y="908646"/>
        <a:ext cx="1978738" cy="30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6236-C3E7-7949-9430-04EE3E56DF72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EFBC-E5AC-C446-AC65-C325CB6B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Making network like a regular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was to incorporate SDN in the SEED-Emulator</a:t>
            </a:r>
          </a:p>
          <a:p>
            <a:r>
              <a:rPr lang="en-US" dirty="0"/>
              <a:t>SEED-Emulator uses Docker to create network</a:t>
            </a:r>
          </a:p>
          <a:p>
            <a:r>
              <a:rPr lang="en-US" dirty="0"/>
              <a:t>Docker’s network creation is based Linux bridge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2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EFBC-E5AC-C446-AC65-C325CB6BFD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5D04-AD2D-0E86-BED4-B1892A169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14FCA-E694-B2C8-4D7B-A7D81BE37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ECA76-FB15-73DE-47B5-229B0677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D6BC-76B5-FAA3-0869-40F770B2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F395-7CBD-95C6-1A95-1607CD6A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91FB-E324-E821-0C41-3F8A2A5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ED0B7-2F20-666F-8F1F-EE95E42FA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B24A-C0D3-5292-F404-4EA6C12C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A0FCA-D118-2F45-B9C4-8E660645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1040-0234-B518-6A21-996A8E70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EA829-D29D-775E-E665-2E57ADE64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59874-BB94-F2EC-316C-EDB1ADE88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B30B-165D-4E23-C039-5EF5B66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F62B-00E8-1327-7EA2-BCC34B76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0CD7-B7DC-026C-F80A-325DE7C5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BCC2-4924-6445-7647-024C7739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4CCF-8B65-0FC4-EF2C-B4D63C01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70278-C978-6D8F-74F5-86343DB8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B007-ACC5-310D-15EF-B9D33C2A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BA9-C97C-DB81-D768-329729A9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E7A7-1D72-C535-9CCF-DD35718A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3398D-2DD4-DAD1-4D0A-B86EC78E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AC811-EEE8-5C2D-6369-0901966A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0D94B-632F-894A-5E6B-06925AD1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2B02-58D1-6101-8A53-5800DBE3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5BBA-4FC9-CFE3-1E5C-FF9CA91F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DB6D-0810-BD8A-D11F-10FF4B74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50B55-53B4-D46C-42D9-0A487F2C7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9AE6-508F-DD55-C17C-87BACFC1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05ABD-9C77-1203-0207-FACF0E8B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C815E-6355-A5D4-453F-FAED023F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1A52-AE15-9B82-A433-4CDDE046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62CB-DF44-6F91-F44C-F1F22CCA3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79E47-BB90-89AE-00C7-3FE8FAE60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19E68-63EA-D5A9-393D-08853EA4C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0D840-EAF4-E5E1-25C2-C40BE5392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DF415-2B03-75D8-2204-559C11F5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A75F1-2882-BBE9-FEF6-249F819D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59218-C2E8-B477-55AE-BD5B8093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F10A-1C5C-255C-E6B3-3AF3B830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08C69-0CA9-B29B-AE90-5936FEF4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D8F6A-C279-325B-846C-F62325AC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4EDC4-EABA-2CCD-C239-E3112C29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4F278-1032-9ECE-8396-73496839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540D0-5EB6-EF1C-2D0F-71E827A5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0EBB2-D58A-727D-EFE0-6A269828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58CD-1F7D-59B7-01F3-7091209D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4F621-C683-91AC-3108-6C33B0F6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2BD74-CC5F-74F5-C184-805E76641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9BB33-C213-E7A8-7EEF-6BACF58A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73DB4-0371-8959-0EB8-62CDB333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C1E93-4DA0-5822-26FA-3E204582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7FF9-0596-2437-0C8B-82449CA4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1C323-BD06-7BD2-ABD4-84AF55AB5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E5470-5F45-336A-66D0-B364291DE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66D87-610F-706A-6F56-3A5848A8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C0E-851F-F643-A680-7551B36D02FD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B0346-6CF6-B830-6680-A3CFC2A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0E73D-3CBC-A8A3-616A-BB29EE97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F1-BD2C-C640-94F3-80A91094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D99FC-E3D9-5D4B-069B-A710B6F4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A8E8-1855-F8F9-3167-B485570DC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2CAB-6B58-2CD4-D751-8371F193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32A4C0E-851F-F643-A680-7551B36D02FD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64CB-152F-2D93-2B39-C36233353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01042-E77C-6DDF-DD8F-7CB86F7A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91D7DF1-BD2C-C640-94F3-80A910944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0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kibjawad/seed-emulator/tree/sdn_support" TargetMode="External"/><Relationship Id="rId2" Type="http://schemas.openxmlformats.org/officeDocument/2006/relationships/hyperlink" Target="https://github.com/akibjawad/seed-emul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eed-labs/seed-emulator/pull/20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21" Type="http://schemas.openxmlformats.org/officeDocument/2006/relationships/diagramData" Target="../diagrams/data5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24" Type="http://schemas.openxmlformats.org/officeDocument/2006/relationships/diagramColors" Target="../diagrams/colors5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23" Type="http://schemas.openxmlformats.org/officeDocument/2006/relationships/diagramQuickStyle" Target="../diagrams/quickStyle5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Relationship Id="rId22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18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21" Type="http://schemas.openxmlformats.org/officeDocument/2006/relationships/diagramData" Target="../diagrams/data9.xml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17" Type="http://schemas.openxmlformats.org/officeDocument/2006/relationships/diagramLayout" Target="../diagrams/layout8.xml"/><Relationship Id="rId25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8.xml"/><Relationship Id="rId2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24" Type="http://schemas.openxmlformats.org/officeDocument/2006/relationships/diagramColors" Target="../diagrams/colors9.xml"/><Relationship Id="rId5" Type="http://schemas.openxmlformats.org/officeDocument/2006/relationships/image" Target="../media/image3.png"/><Relationship Id="rId15" Type="http://schemas.microsoft.com/office/2007/relationships/diagramDrawing" Target="../diagrams/drawing7.xml"/><Relationship Id="rId23" Type="http://schemas.openxmlformats.org/officeDocument/2006/relationships/diagramQuickStyle" Target="../diagrams/quickStyle9.xml"/><Relationship Id="rId10" Type="http://schemas.microsoft.com/office/2007/relationships/diagramDrawing" Target="../diagrams/drawing6.xml"/><Relationship Id="rId19" Type="http://schemas.openxmlformats.org/officeDocument/2006/relationships/diagramColors" Target="../diagrams/colors8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Relationship Id="rId22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B612-00C0-AC2D-368D-78E4B4B1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1860771"/>
            <a:ext cx="1065474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SDN (Software Defined Networking) </a:t>
            </a:r>
            <a:br>
              <a:rPr lang="en-US" dirty="0"/>
            </a:b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Seed Emulator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362D4-4634-EE42-BA65-558AA7642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032" y="4319646"/>
            <a:ext cx="9144000" cy="1655762"/>
          </a:xfrm>
        </p:spPr>
        <p:txBody>
          <a:bodyPr/>
          <a:lstStyle/>
          <a:p>
            <a:r>
              <a:rPr lang="en-US" dirty="0" err="1"/>
              <a:t>Akib</a:t>
            </a:r>
            <a:r>
              <a:rPr lang="en-US" dirty="0"/>
              <a:t> Jawad </a:t>
            </a:r>
            <a:r>
              <a:rPr lang="en-US" dirty="0" err="1"/>
              <a:t>Nafis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0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7715-D533-758A-A0E1-BCD8FD11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with Non-SDN Network</a:t>
            </a:r>
          </a:p>
        </p:txBody>
      </p:sp>
      <p:pic>
        <p:nvPicPr>
          <p:cNvPr id="4" name="Content Placeholder 6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B20286A0-C628-6424-C2FF-FF7BC4BF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265" y="2764475"/>
            <a:ext cx="2708577" cy="2708577"/>
          </a:xfrm>
          <a:prstGeom prst="rect">
            <a:avLst/>
          </a:prstGeom>
        </p:spPr>
      </p:pic>
      <p:pic>
        <p:nvPicPr>
          <p:cNvPr id="5" name="Content Placeholder 13" descr="A computer with a green light&#10;&#10;Description automatically generated">
            <a:extLst>
              <a:ext uri="{FF2B5EF4-FFF2-40B4-BE49-F238E27FC236}">
                <a16:creationId xmlns:a16="http://schemas.microsoft.com/office/drawing/2014/main" id="{79720AA7-C15A-60E3-7600-728EC72B4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825" y="4889563"/>
            <a:ext cx="1049150" cy="10491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0DD607-2BDA-7244-A52E-680C71ABB570}"/>
              </a:ext>
            </a:extLst>
          </p:cNvPr>
          <p:cNvCxnSpPr>
            <a:cxnSpLocks/>
          </p:cNvCxnSpPr>
          <p:nvPr/>
        </p:nvCxnSpPr>
        <p:spPr>
          <a:xfrm>
            <a:off x="4199216" y="4606099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3C59435-2314-7A3F-2A52-E17F4DED1613}"/>
              </a:ext>
            </a:extLst>
          </p:cNvPr>
          <p:cNvCxnSpPr>
            <a:cxnSpLocks/>
          </p:cNvCxnSpPr>
          <p:nvPr/>
        </p:nvCxnSpPr>
        <p:spPr>
          <a:xfrm flipV="1">
            <a:off x="4199216" y="4286104"/>
            <a:ext cx="1005840" cy="340495"/>
          </a:xfrm>
          <a:prstGeom prst="bentConnector3">
            <a:avLst>
              <a:gd name="adj1" fmla="val 10050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E7F461-DDDF-A489-B41B-4BF01FD18A2E}"/>
              </a:ext>
            </a:extLst>
          </p:cNvPr>
          <p:cNvCxnSpPr>
            <a:cxnSpLocks/>
          </p:cNvCxnSpPr>
          <p:nvPr/>
        </p:nvCxnSpPr>
        <p:spPr>
          <a:xfrm>
            <a:off x="6225269" y="3687816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4225D2-CA0C-AD51-BC90-A68E266F0F88}"/>
              </a:ext>
            </a:extLst>
          </p:cNvPr>
          <p:cNvSpPr/>
          <p:nvPr/>
        </p:nvSpPr>
        <p:spPr>
          <a:xfrm>
            <a:off x="4669988" y="1690688"/>
            <a:ext cx="2384542" cy="11908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SDN Controller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BGP Router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VLAN100 IP:10.100.0.252</a:t>
            </a:r>
          </a:p>
          <a:p>
            <a:pPr algn="ctr"/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055707-4FCE-7B28-284A-66F791ACB639}"/>
              </a:ext>
            </a:extLst>
          </p:cNvPr>
          <p:cNvCxnSpPr>
            <a:cxnSpLocks/>
          </p:cNvCxnSpPr>
          <p:nvPr/>
        </p:nvCxnSpPr>
        <p:spPr>
          <a:xfrm>
            <a:off x="5904563" y="2894449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4966B8-96F4-C0C2-199C-BDD1AE6E853A}"/>
              </a:ext>
            </a:extLst>
          </p:cNvPr>
          <p:cNvSpPr txBox="1"/>
          <p:nvPr/>
        </p:nvSpPr>
        <p:spPr>
          <a:xfrm>
            <a:off x="3504046" y="593871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29261-A63F-245B-543F-F14534415A63}"/>
              </a:ext>
            </a:extLst>
          </p:cNvPr>
          <p:cNvSpPr txBox="1"/>
          <p:nvPr/>
        </p:nvSpPr>
        <p:spPr>
          <a:xfrm>
            <a:off x="6912353" y="593871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10.100.0.254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95B11-3CBE-EFA7-8EE9-94B26C989A6A}"/>
              </a:ext>
            </a:extLst>
          </p:cNvPr>
          <p:cNvSpPr txBox="1"/>
          <p:nvPr/>
        </p:nvSpPr>
        <p:spPr>
          <a:xfrm>
            <a:off x="4690339" y="33991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VLAN100</a:t>
            </a:r>
          </a:p>
        </p:txBody>
      </p:sp>
      <p:pic>
        <p:nvPicPr>
          <p:cNvPr id="20" name="Picture 19" descr="A wifi router with a black background&#10;&#10;Description automatically generated">
            <a:extLst>
              <a:ext uri="{FF2B5EF4-FFF2-40B4-BE49-F238E27FC236}">
                <a16:creationId xmlns:a16="http://schemas.microsoft.com/office/drawing/2014/main" id="{0E042652-4940-5054-3D52-BEBA31DE8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36" y="4657188"/>
            <a:ext cx="1281525" cy="128152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3793D5-F9B3-9ACE-33D3-1BCE53987415}"/>
              </a:ext>
            </a:extLst>
          </p:cNvPr>
          <p:cNvCxnSpPr>
            <a:cxnSpLocks/>
          </p:cNvCxnSpPr>
          <p:nvPr/>
        </p:nvCxnSpPr>
        <p:spPr>
          <a:xfrm flipH="1">
            <a:off x="6500190" y="2504661"/>
            <a:ext cx="7955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D11AF6D2-6EC3-CAC4-2095-3B869C6BE9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53466" y="2568785"/>
            <a:ext cx="1190837" cy="1047227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77646BE-9220-3BC7-2040-E600380757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0662" y="4654325"/>
            <a:ext cx="1283280" cy="546836"/>
          </a:xfrm>
          <a:prstGeom prst="bentConnector3">
            <a:avLst>
              <a:gd name="adj1" fmla="val 11196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8D3DE3-0B34-68E4-ACB6-4A0EF9F2BDD8}"/>
              </a:ext>
            </a:extLst>
          </p:cNvPr>
          <p:cNvSpPr txBox="1"/>
          <p:nvPr/>
        </p:nvSpPr>
        <p:spPr>
          <a:xfrm>
            <a:off x="7375237" y="2496980"/>
            <a:ext cx="383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Data-plane connection to expose controller’s BGP router for peering.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956723-1150-3330-0654-3EAB4DD46C85}"/>
              </a:ext>
            </a:extLst>
          </p:cNvPr>
          <p:cNvSpPr txBox="1"/>
          <p:nvPr/>
        </p:nvSpPr>
        <p:spPr>
          <a:xfrm>
            <a:off x="6999660" y="6262187"/>
            <a:ext cx="153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BGP Router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B34D27-B038-7815-2F92-FB94774D8844}"/>
              </a:ext>
            </a:extLst>
          </p:cNvPr>
          <p:cNvSpPr txBox="1"/>
          <p:nvPr/>
        </p:nvSpPr>
        <p:spPr>
          <a:xfrm>
            <a:off x="6208919" y="339378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10.100.0.253</a:t>
            </a:r>
          </a:p>
        </p:txBody>
      </p:sp>
    </p:spTree>
    <p:extLst>
      <p:ext uri="{BB962C8B-B14F-4D97-AF65-F5344CB8AC3E}">
        <p14:creationId xmlns:p14="http://schemas.microsoft.com/office/powerpoint/2010/main" val="284068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SDN on SEED-Emulator</a:t>
            </a:r>
          </a:p>
        </p:txBody>
      </p:sp>
      <p:pic>
        <p:nvPicPr>
          <p:cNvPr id="6" name="Content Placeholder 6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1486470A-DA37-0181-F8E7-AA982703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62" y="2719991"/>
            <a:ext cx="2708577" cy="27085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D816F2-F9DB-C027-0C5D-F75AF70F006F}"/>
              </a:ext>
            </a:extLst>
          </p:cNvPr>
          <p:cNvCxnSpPr>
            <a:cxnSpLocks/>
          </p:cNvCxnSpPr>
          <p:nvPr/>
        </p:nvCxnSpPr>
        <p:spPr>
          <a:xfrm>
            <a:off x="3563113" y="4561615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A3A1C63-6F1F-B092-9CDE-782998D60E3C}"/>
              </a:ext>
            </a:extLst>
          </p:cNvPr>
          <p:cNvCxnSpPr>
            <a:cxnSpLocks/>
          </p:cNvCxnSpPr>
          <p:nvPr/>
        </p:nvCxnSpPr>
        <p:spPr>
          <a:xfrm flipV="1">
            <a:off x="3563113" y="4241620"/>
            <a:ext cx="1005840" cy="340495"/>
          </a:xfrm>
          <a:prstGeom prst="bentConnector3">
            <a:avLst>
              <a:gd name="adj1" fmla="val 10050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3537F527-CB59-E456-17E0-E0B3605C9D23}"/>
              </a:ext>
            </a:extLst>
          </p:cNvPr>
          <p:cNvCxnSpPr>
            <a:cxnSpLocks/>
          </p:cNvCxnSpPr>
          <p:nvPr/>
        </p:nvCxnSpPr>
        <p:spPr>
          <a:xfrm rot="10800000">
            <a:off x="6086857" y="4241622"/>
            <a:ext cx="915476" cy="335378"/>
          </a:xfrm>
          <a:prstGeom prst="bentConnector3">
            <a:avLst>
              <a:gd name="adj1" fmla="val 9961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84C260-FEE9-F5B8-9258-C64468FE89EC}"/>
              </a:ext>
            </a:extLst>
          </p:cNvPr>
          <p:cNvCxnSpPr>
            <a:cxnSpLocks/>
          </p:cNvCxnSpPr>
          <p:nvPr/>
        </p:nvCxnSpPr>
        <p:spPr>
          <a:xfrm>
            <a:off x="6987270" y="4559030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941946A-C912-0995-94D5-833F89232AC7}"/>
              </a:ext>
            </a:extLst>
          </p:cNvPr>
          <p:cNvSpPr/>
          <p:nvPr/>
        </p:nvSpPr>
        <p:spPr>
          <a:xfrm>
            <a:off x="1047089" y="1690688"/>
            <a:ext cx="2384542" cy="11908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SDN Controller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(Faucet)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" name="Picture 20" descr="A white whale with blocks on it&#10;&#10;Description automatically generated">
            <a:extLst>
              <a:ext uri="{FF2B5EF4-FFF2-40B4-BE49-F238E27FC236}">
                <a16:creationId xmlns:a16="http://schemas.microsoft.com/office/drawing/2014/main" id="{FB130B17-AD0B-96B5-76C1-E906E9C71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591" y="4815520"/>
            <a:ext cx="933043" cy="933043"/>
          </a:xfrm>
          <a:prstGeom prst="rect">
            <a:avLst/>
          </a:prstGeom>
        </p:spPr>
      </p:pic>
      <p:pic>
        <p:nvPicPr>
          <p:cNvPr id="22" name="Picture 21" descr="A white whale with blocks on it&#10;&#10;Description automatically generated">
            <a:extLst>
              <a:ext uri="{FF2B5EF4-FFF2-40B4-BE49-F238E27FC236}">
                <a16:creationId xmlns:a16="http://schemas.microsoft.com/office/drawing/2014/main" id="{7A4B7EB6-7C21-9E46-ACCA-E86DA91A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739" y="4842494"/>
            <a:ext cx="933043" cy="933043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D86165B-C82F-5530-DB10-A62CF91C9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564273"/>
              </p:ext>
            </p:extLst>
          </p:nvPr>
        </p:nvGraphicFramePr>
        <p:xfrm>
          <a:off x="4247957" y="2596063"/>
          <a:ext cx="2076512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56DB587-6319-4B05-98A9-0C8772EEF0BE}"/>
              </a:ext>
            </a:extLst>
          </p:cNvPr>
          <p:cNvSpPr/>
          <p:nvPr/>
        </p:nvSpPr>
        <p:spPr>
          <a:xfrm>
            <a:off x="4247957" y="2696732"/>
            <a:ext cx="2076512" cy="3474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OpenFlow Protocol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287225-6770-8E0B-BE2B-9B623FACCC0A}"/>
              </a:ext>
            </a:extLst>
          </p:cNvPr>
          <p:cNvCxnSpPr>
            <a:cxnSpLocks/>
          </p:cNvCxnSpPr>
          <p:nvPr/>
        </p:nvCxnSpPr>
        <p:spPr>
          <a:xfrm>
            <a:off x="3443313" y="2278415"/>
            <a:ext cx="1854582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E24088-A0E1-9D83-EAE7-ABF50AFCBA6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286213" y="2286107"/>
            <a:ext cx="0" cy="410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E814A4-F6CC-9B76-F3BA-E6B20939BD1F}"/>
              </a:ext>
            </a:extLst>
          </p:cNvPr>
          <p:cNvGrpSpPr/>
          <p:nvPr/>
        </p:nvGrpSpPr>
        <p:grpSpPr>
          <a:xfrm>
            <a:off x="1233475" y="2382404"/>
            <a:ext cx="2011770" cy="389167"/>
            <a:chOff x="0" y="64002"/>
            <a:chExt cx="2011770" cy="389167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C92631F-5918-0547-BC97-6AECCAAD6A86}"/>
                </a:ext>
              </a:extLst>
            </p:cNvPr>
            <p:cNvSpPr/>
            <p:nvPr/>
          </p:nvSpPr>
          <p:spPr>
            <a:xfrm>
              <a:off x="0" y="64002"/>
              <a:ext cx="2011770" cy="38916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C5253150-0A4B-5878-4409-60516F095B0F}"/>
                </a:ext>
              </a:extLst>
            </p:cNvPr>
            <p:cNvSpPr txBox="1"/>
            <p:nvPr/>
          </p:nvSpPr>
          <p:spPr>
            <a:xfrm>
              <a:off x="18998" y="83000"/>
              <a:ext cx="1973774" cy="35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Control Plane</a:t>
              </a:r>
            </a:p>
          </p:txBody>
        </p: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83327BD2-720A-8F12-13CB-58B84BAAA3ED}"/>
              </a:ext>
            </a:extLst>
          </p:cNvPr>
          <p:cNvSpPr/>
          <p:nvPr/>
        </p:nvSpPr>
        <p:spPr>
          <a:xfrm>
            <a:off x="6473688" y="2645707"/>
            <a:ext cx="304800" cy="182217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1" name="Horizontal Scroll 40">
            <a:extLst>
              <a:ext uri="{FF2B5EF4-FFF2-40B4-BE49-F238E27FC236}">
                <a16:creationId xmlns:a16="http://schemas.microsoft.com/office/drawing/2014/main" id="{74CDFEDC-AD8D-5B51-EC08-970DFC6E310D}"/>
              </a:ext>
            </a:extLst>
          </p:cNvPr>
          <p:cNvSpPr/>
          <p:nvPr/>
        </p:nvSpPr>
        <p:spPr>
          <a:xfrm>
            <a:off x="6911009" y="3167270"/>
            <a:ext cx="2975113" cy="682487"/>
          </a:xfrm>
          <a:prstGeom prst="horizontalScroll">
            <a:avLst/>
          </a:prstGeom>
          <a:solidFill>
            <a:srgbClr val="941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Not supported by docker!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8091C3-2214-1CCC-4EE2-74A543420A0E}"/>
              </a:ext>
            </a:extLst>
          </p:cNvPr>
          <p:cNvSpPr txBox="1"/>
          <p:nvPr/>
        </p:nvSpPr>
        <p:spPr>
          <a:xfrm>
            <a:off x="4578327" y="437436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OVS-Bridge</a:t>
            </a:r>
          </a:p>
        </p:txBody>
      </p:sp>
    </p:spTree>
    <p:extLst>
      <p:ext uri="{BB962C8B-B14F-4D97-AF65-F5344CB8AC3E}">
        <p14:creationId xmlns:p14="http://schemas.microsoft.com/office/powerpoint/2010/main" val="33475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 What Docker Network Driver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5907-AC40-E5FB-EEB8-85BFE955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548"/>
            <a:ext cx="8014252" cy="48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How Docker creates bridge network?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E04E-4F76-6F26-8C0A-F6D47D2254AD}"/>
              </a:ext>
            </a:extLst>
          </p:cNvPr>
          <p:cNvSpPr txBox="1">
            <a:spLocks/>
          </p:cNvSpPr>
          <p:nvPr/>
        </p:nvSpPr>
        <p:spPr>
          <a:xfrm>
            <a:off x="838200" y="3188873"/>
            <a:ext cx="7888358" cy="48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Docker connects container to the bridge?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0485-0059-3AC9-CDBA-1428B6DABC37}"/>
              </a:ext>
            </a:extLst>
          </p:cNvPr>
          <p:cNvSpPr txBox="1"/>
          <p:nvPr/>
        </p:nvSpPr>
        <p:spPr>
          <a:xfrm>
            <a:off x="1066800" y="2226019"/>
            <a:ext cx="66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add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name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{bridge-name}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type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bridge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dev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{bridge-name}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up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BF03A-474F-C1CC-8EDA-A973B5FF3407}"/>
              </a:ext>
            </a:extLst>
          </p:cNvPr>
          <p:cNvSpPr txBox="1"/>
          <p:nvPr/>
        </p:nvSpPr>
        <p:spPr>
          <a:xfrm>
            <a:off x="1066800" y="3768344"/>
            <a:ext cx="8892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add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veth-br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type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peer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name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-container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b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</a:br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dev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veth-br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master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{bridge-name}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dev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veth-br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up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dev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-container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netns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{container-name}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ip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link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veth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-container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up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9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 What Docker Network Driver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5907-AC40-E5FB-EEB8-85BFE955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548"/>
            <a:ext cx="7451036" cy="48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How to creates SDN enabled bridge with </a:t>
            </a:r>
            <a:r>
              <a:rPr lang="en-US" sz="2400" dirty="0" err="1"/>
              <a:t>OpenVSwitch</a:t>
            </a:r>
            <a:r>
              <a:rPr lang="en-US" sz="2400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E04E-4F76-6F26-8C0A-F6D47D2254AD}"/>
              </a:ext>
            </a:extLst>
          </p:cNvPr>
          <p:cNvSpPr txBox="1">
            <a:spLocks/>
          </p:cNvSpPr>
          <p:nvPr/>
        </p:nvSpPr>
        <p:spPr>
          <a:xfrm>
            <a:off x="838200" y="3666635"/>
            <a:ext cx="7451036" cy="48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to connect containers to the </a:t>
            </a:r>
            <a:r>
              <a:rPr lang="en-US" sz="2400" dirty="0" err="1"/>
              <a:t>ovs</a:t>
            </a:r>
            <a:r>
              <a:rPr lang="en-US" sz="2400" dirty="0"/>
              <a:t> bridge?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0485-0059-3AC9-CDBA-1428B6DABC37}"/>
              </a:ext>
            </a:extLst>
          </p:cNvPr>
          <p:cNvSpPr txBox="1"/>
          <p:nvPr/>
        </p:nvSpPr>
        <p:spPr>
          <a:xfrm>
            <a:off x="1066800" y="2146506"/>
            <a:ext cx="8713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ovs-vsctl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add-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EE0000"/>
                </a:solidFill>
                <a:effectLst/>
                <a:latin typeface="Cambria Math" panose="02040503050406030204" pitchFamily="18" charset="0"/>
              </a:rPr>
              <a:t>\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--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bridge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other-config:datapath-id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=</a:t>
            </a:r>
            <a:r>
              <a:rPr lang="en-US" dirty="0">
                <a:solidFill>
                  <a:srgbClr val="098658"/>
                </a:solidFill>
                <a:effectLst/>
                <a:latin typeface="Cambria Math" panose="02040503050406030204" pitchFamily="18" charset="0"/>
              </a:rPr>
              <a:t>0000000000000001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EE0000"/>
                </a:solidFill>
                <a:effectLst/>
                <a:latin typeface="Cambria Math" panose="02040503050406030204" pitchFamily="18" charset="0"/>
              </a:rPr>
              <a:t>\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--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bridge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other-config:disable-in-band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=</a:t>
            </a:r>
            <a:r>
              <a:rPr lang="en-US" dirty="0">
                <a:solidFill>
                  <a:srgbClr val="0000FF"/>
                </a:solidFill>
                <a:effectLst/>
                <a:latin typeface="Cambria Math" panose="02040503050406030204" pitchFamily="18" charset="0"/>
              </a:rPr>
              <a:t>true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EE0000"/>
                </a:solidFill>
                <a:effectLst/>
                <a:latin typeface="Cambria Math" panose="02040503050406030204" pitchFamily="18" charset="0"/>
              </a:rPr>
              <a:t>\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--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bridge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fail_mode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=secure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EE0000"/>
                </a:solidFill>
                <a:effectLst/>
                <a:latin typeface="Cambria Math" panose="02040503050406030204" pitchFamily="18" charset="0"/>
              </a:rPr>
              <a:t>\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--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set-controller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tcp:127.0.0.1:6653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BF03A-474F-C1CC-8EDA-A973B5FF3407}"/>
              </a:ext>
            </a:extLst>
          </p:cNvPr>
          <p:cNvSpPr txBox="1"/>
          <p:nvPr/>
        </p:nvSpPr>
        <p:spPr>
          <a:xfrm>
            <a:off x="1066800" y="4189689"/>
            <a:ext cx="964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95E26"/>
                </a:solidFill>
                <a:effectLst/>
                <a:latin typeface="Cambria Math" panose="02040503050406030204" pitchFamily="18" charset="0"/>
              </a:rPr>
              <a:t>sudo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ovs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-docker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add-port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br1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eth0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A31515"/>
                </a:solidFill>
                <a:effectLst/>
                <a:latin typeface="Cambria Math" panose="02040503050406030204" pitchFamily="18" charset="0"/>
              </a:rPr>
              <a:t>host-a1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EE0000"/>
                </a:solidFill>
                <a:effectLst/>
                <a:latin typeface="Cambria Math" panose="02040503050406030204" pitchFamily="18" charset="0"/>
              </a:rPr>
              <a:t>\</a:t>
            </a:r>
            <a:endParaRPr lang="en-US" dirty="0">
              <a:solidFill>
                <a:srgbClr val="3B3B3B"/>
              </a:solidFill>
              <a:effectLst/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effectLst/>
                <a:latin typeface="Cambria Math" panose="02040503050406030204" pitchFamily="18" charset="0"/>
              </a:rPr>
              <a:t>--</a:t>
            </a:r>
            <a:r>
              <a:rPr lang="en-US" dirty="0" err="1">
                <a:solidFill>
                  <a:srgbClr val="0000FF"/>
                </a:solidFill>
                <a:effectLst/>
                <a:latin typeface="Cambria Math" panose="02040503050406030204" pitchFamily="18" charset="0"/>
              </a:rPr>
              <a:t>ipaddress</a:t>
            </a:r>
            <a:r>
              <a:rPr lang="en-US" dirty="0">
                <a:solidFill>
                  <a:srgbClr val="0000FF"/>
                </a:solidFill>
                <a:effectLst/>
                <a:latin typeface="Cambria Math" panose="02040503050406030204" pitchFamily="18" charset="0"/>
              </a:rPr>
              <a:t>=10.150.1.1/24 \</a:t>
            </a:r>
            <a:endParaRPr lang="en-US" dirty="0">
              <a:solidFill>
                <a:srgbClr val="3B3B3B"/>
              </a:solidFill>
              <a:latin typeface="Cambria Math" panose="020405030504060302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effectLst/>
                <a:latin typeface="Cambria Math" panose="02040503050406030204" pitchFamily="18" charset="0"/>
              </a:rPr>
              <a:t>--gateway=10.150.1.252</a:t>
            </a:r>
            <a:r>
              <a:rPr lang="en-US" dirty="0">
                <a:solidFill>
                  <a:srgbClr val="3B3B3B"/>
                </a:solidFill>
                <a:effectLst/>
                <a:latin typeface="Cambria Math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1B747-6931-8428-8C20-449560077D7C}"/>
              </a:ext>
            </a:extLst>
          </p:cNvPr>
          <p:cNvSpPr txBox="1"/>
          <p:nvPr/>
        </p:nvSpPr>
        <p:spPr>
          <a:xfrm>
            <a:off x="1126435" y="5211452"/>
            <a:ext cx="1028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-docker is a script provided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OpenVswitch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executes the same sequence of command we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presented earlier. The script is useful, but it has less flexibility.</a:t>
            </a:r>
          </a:p>
        </p:txBody>
      </p:sp>
    </p:spTree>
    <p:extLst>
      <p:ext uri="{BB962C8B-B14F-4D97-AF65-F5344CB8AC3E}">
        <p14:creationId xmlns:p14="http://schemas.microsoft.com/office/powerpoint/2010/main" val="33264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6A74-B531-CED1-05F8-C7C1E3EF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Mini-Internet with SDN: Demo Topology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808184-3426-3636-D871-D9408A2A762B}"/>
              </a:ext>
            </a:extLst>
          </p:cNvPr>
          <p:cNvSpPr/>
          <p:nvPr/>
        </p:nvSpPr>
        <p:spPr>
          <a:xfrm>
            <a:off x="1557133" y="2299252"/>
            <a:ext cx="5885620" cy="36708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B05C44AF-36D6-4921-96E2-010897C26776}"/>
              </a:ext>
            </a:extLst>
          </p:cNvPr>
          <p:cNvSpPr/>
          <p:nvPr/>
        </p:nvSpPr>
        <p:spPr>
          <a:xfrm rot="2820000">
            <a:off x="7832034" y="1690688"/>
            <a:ext cx="1172817" cy="10703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131377-139A-10B3-7C99-7610E0A4D232}"/>
              </a:ext>
            </a:extLst>
          </p:cNvPr>
          <p:cNvSpPr/>
          <p:nvPr/>
        </p:nvSpPr>
        <p:spPr>
          <a:xfrm>
            <a:off x="5642348" y="2578406"/>
            <a:ext cx="1248781" cy="12106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BGP Router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BDEFA0-D5E9-1424-D4C5-941F485EFF83}"/>
              </a:ext>
            </a:extLst>
          </p:cNvPr>
          <p:cNvSpPr/>
          <p:nvPr/>
        </p:nvSpPr>
        <p:spPr>
          <a:xfrm>
            <a:off x="9727563" y="2640412"/>
            <a:ext cx="993913" cy="55154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7EAE14-2363-29E5-DDF3-579FBFBBF200}"/>
              </a:ext>
            </a:extLst>
          </p:cNvPr>
          <p:cNvSpPr/>
          <p:nvPr/>
        </p:nvSpPr>
        <p:spPr>
          <a:xfrm>
            <a:off x="7789850" y="4274991"/>
            <a:ext cx="993913" cy="55154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0C4AD-6C91-E6DD-37C8-07C879D4D566}"/>
              </a:ext>
            </a:extLst>
          </p:cNvPr>
          <p:cNvSpPr txBox="1"/>
          <p:nvPr/>
        </p:nvSpPr>
        <p:spPr>
          <a:xfrm>
            <a:off x="9856892" y="27045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AS-2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58BFD-5EA1-BD39-EBE1-E3A7F8F16832}"/>
              </a:ext>
            </a:extLst>
          </p:cNvPr>
          <p:cNvSpPr txBox="1"/>
          <p:nvPr/>
        </p:nvSpPr>
        <p:spPr>
          <a:xfrm>
            <a:off x="7955445" y="4388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AS-3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F557B-8815-227B-642C-D951E387D921}"/>
              </a:ext>
            </a:extLst>
          </p:cNvPr>
          <p:cNvSpPr txBox="1"/>
          <p:nvPr/>
        </p:nvSpPr>
        <p:spPr>
          <a:xfrm>
            <a:off x="4176851" y="19492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AS-150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1CFEC6-FFE1-4D1D-6DF8-A90E0648FF9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897880" y="2557742"/>
            <a:ext cx="829683" cy="35844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C381C4-8A46-3831-A98C-08F8DF26EC84}"/>
              </a:ext>
            </a:extLst>
          </p:cNvPr>
          <p:cNvCxnSpPr>
            <a:cxnSpLocks/>
          </p:cNvCxnSpPr>
          <p:nvPr/>
        </p:nvCxnSpPr>
        <p:spPr>
          <a:xfrm>
            <a:off x="8274195" y="2813613"/>
            <a:ext cx="12611" cy="146304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4DF171-9E31-0AD3-DAD5-18A8CF65765C}"/>
              </a:ext>
            </a:extLst>
          </p:cNvPr>
          <p:cNvSpPr txBox="1"/>
          <p:nvPr/>
        </p:nvSpPr>
        <p:spPr>
          <a:xfrm>
            <a:off x="7442753" y="18915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ix-100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ABC2CCA-1DF5-06B6-A383-69A9CB57FE2E}"/>
              </a:ext>
            </a:extLst>
          </p:cNvPr>
          <p:cNvSpPr/>
          <p:nvPr/>
        </p:nvSpPr>
        <p:spPr>
          <a:xfrm>
            <a:off x="2996921" y="2862038"/>
            <a:ext cx="1104358" cy="64338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sdn0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38B19574-E065-67FC-507F-F820BD2C62BD}"/>
              </a:ext>
            </a:extLst>
          </p:cNvPr>
          <p:cNvSpPr/>
          <p:nvPr/>
        </p:nvSpPr>
        <p:spPr>
          <a:xfrm>
            <a:off x="5713526" y="4068203"/>
            <a:ext cx="1106424" cy="64008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net0</a:t>
            </a:r>
          </a:p>
        </p:txBody>
      </p:sp>
      <p:pic>
        <p:nvPicPr>
          <p:cNvPr id="30" name="Picture 29" descr="A computer with a green light&#10;&#10;Description automatically generated">
            <a:extLst>
              <a:ext uri="{FF2B5EF4-FFF2-40B4-BE49-F238E27FC236}">
                <a16:creationId xmlns:a16="http://schemas.microsoft.com/office/drawing/2014/main" id="{1CFEB0DF-BB6D-6284-505E-9B6781A8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135" y="4968671"/>
            <a:ext cx="662609" cy="633955"/>
          </a:xfrm>
          <a:prstGeom prst="rect">
            <a:avLst/>
          </a:prstGeom>
        </p:spPr>
      </p:pic>
      <p:pic>
        <p:nvPicPr>
          <p:cNvPr id="31" name="Picture 30" descr="A computer with a green light&#10;&#10;Description automatically generated">
            <a:extLst>
              <a:ext uri="{FF2B5EF4-FFF2-40B4-BE49-F238E27FC236}">
                <a16:creationId xmlns:a16="http://schemas.microsoft.com/office/drawing/2014/main" id="{B16DC78D-3303-5F37-D851-C0362B73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34" y="4968671"/>
            <a:ext cx="662609" cy="633955"/>
          </a:xfrm>
          <a:prstGeom prst="rect">
            <a:avLst/>
          </a:prstGeom>
        </p:spPr>
      </p:pic>
      <p:pic>
        <p:nvPicPr>
          <p:cNvPr id="32" name="Picture 31" descr="A computer with a green light&#10;&#10;Description automatically generated">
            <a:extLst>
              <a:ext uri="{FF2B5EF4-FFF2-40B4-BE49-F238E27FC236}">
                <a16:creationId xmlns:a16="http://schemas.microsoft.com/office/drawing/2014/main" id="{27FE41A0-D060-E431-42F8-3D5282D4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95" y="4113984"/>
            <a:ext cx="662609" cy="633955"/>
          </a:xfrm>
          <a:prstGeom prst="rect">
            <a:avLst/>
          </a:prstGeom>
        </p:spPr>
      </p:pic>
      <p:pic>
        <p:nvPicPr>
          <p:cNvPr id="33" name="Picture 32" descr="A computer with a green light&#10;&#10;Description automatically generated">
            <a:extLst>
              <a:ext uri="{FF2B5EF4-FFF2-40B4-BE49-F238E27FC236}">
                <a16:creationId xmlns:a16="http://schemas.microsoft.com/office/drawing/2014/main" id="{F0013DF4-6AD0-306E-E7B5-1A6050A4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05" y="2889184"/>
            <a:ext cx="662609" cy="633955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2C39F2-FEC6-DEC4-1D18-66B4A9A09DF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259496" y="3183729"/>
            <a:ext cx="73742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F8B6F5-8464-0A84-C96F-9A2CA612D4C1}"/>
              </a:ext>
            </a:extLst>
          </p:cNvPr>
          <p:cNvCxnSpPr>
            <a:cxnSpLocks/>
            <a:stCxn id="21" idx="2"/>
            <a:endCxn id="32" idx="0"/>
          </p:cNvCxnSpPr>
          <p:nvPr/>
        </p:nvCxnSpPr>
        <p:spPr>
          <a:xfrm>
            <a:off x="3549100" y="3505419"/>
            <a:ext cx="0" cy="60856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A496A19-68C8-4ABD-D0CD-414D2ECB4F48}"/>
              </a:ext>
            </a:extLst>
          </p:cNvPr>
          <p:cNvCxnSpPr>
            <a:cxnSpLocks/>
          </p:cNvCxnSpPr>
          <p:nvPr/>
        </p:nvCxnSpPr>
        <p:spPr>
          <a:xfrm flipH="1">
            <a:off x="6260525" y="4695848"/>
            <a:ext cx="4142" cy="29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B5050B72-7361-481B-262B-B3A0A4EE2B74}"/>
              </a:ext>
            </a:extLst>
          </p:cNvPr>
          <p:cNvCxnSpPr>
            <a:cxnSpLocks/>
            <a:stCxn id="30" idx="0"/>
          </p:cNvCxnSpPr>
          <p:nvPr/>
        </p:nvCxnSpPr>
        <p:spPr>
          <a:xfrm rot="5400000" flipH="1" flipV="1">
            <a:off x="4880769" y="4135914"/>
            <a:ext cx="580428" cy="1085086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71C287-2E0F-2F2C-A7DE-BDF993EB4245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106247" y="3183728"/>
            <a:ext cx="15361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95B155-3F4B-3C32-EA22-3DD362DA9FB9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6266739" y="3789050"/>
            <a:ext cx="0" cy="274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DA76C0-36FB-F2A9-0FFA-CE0EB19823B6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6708249" y="2325829"/>
            <a:ext cx="1071608" cy="42987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D0982F8-FD84-B4A1-B2D1-8064BB212C3D}"/>
              </a:ext>
            </a:extLst>
          </p:cNvPr>
          <p:cNvSpPr txBox="1"/>
          <p:nvPr/>
        </p:nvSpPr>
        <p:spPr>
          <a:xfrm>
            <a:off x="4743411" y="379673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10.150.0.0/24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9CEF21A-02BC-9AD1-C08F-FB57568FA219}"/>
              </a:ext>
            </a:extLst>
          </p:cNvPr>
          <p:cNvSpPr txBox="1"/>
          <p:nvPr/>
        </p:nvSpPr>
        <p:spPr>
          <a:xfrm>
            <a:off x="2750643" y="2529452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10.150.1.0/24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740A57-EA53-74AB-B719-32F9BC7FD356}"/>
              </a:ext>
            </a:extLst>
          </p:cNvPr>
          <p:cNvSpPr txBox="1"/>
          <p:nvPr/>
        </p:nvSpPr>
        <p:spPr>
          <a:xfrm>
            <a:off x="3701529" y="552479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10.150.0.72/24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AF72F7-37FE-2F92-F2E1-0F72504AB29A}"/>
              </a:ext>
            </a:extLst>
          </p:cNvPr>
          <p:cNvSpPr txBox="1"/>
          <p:nvPr/>
        </p:nvSpPr>
        <p:spPr>
          <a:xfrm>
            <a:off x="2682857" y="466423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10.150.1.2/24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C7AE5B-3426-9578-C9FF-5FB54D9705E5}"/>
              </a:ext>
            </a:extLst>
          </p:cNvPr>
          <p:cNvSpPr txBox="1"/>
          <p:nvPr/>
        </p:nvSpPr>
        <p:spPr>
          <a:xfrm>
            <a:off x="1512591" y="352313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10.150.1.1/24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636CB6-877E-467C-BE88-514B39C05FD4}"/>
              </a:ext>
            </a:extLst>
          </p:cNvPr>
          <p:cNvSpPr txBox="1"/>
          <p:nvPr/>
        </p:nvSpPr>
        <p:spPr>
          <a:xfrm>
            <a:off x="5537635" y="552550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10.150.0.71/24</a:t>
            </a:r>
          </a:p>
        </p:txBody>
      </p:sp>
    </p:spTree>
    <p:extLst>
      <p:ext uri="{BB962C8B-B14F-4D97-AF65-F5344CB8AC3E}">
        <p14:creationId xmlns:p14="http://schemas.microsoft.com/office/powerpoint/2010/main" val="336787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B3F8-3D2D-2F4B-FFC1-F607F29C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Mini-Internet with SDN: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DEA4-733C-EE03-CEC7-0EAD5352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19262"/>
          </a:xfrm>
        </p:spPr>
        <p:txBody>
          <a:bodyPr/>
          <a:lstStyle/>
          <a:p>
            <a:r>
              <a:rPr lang="en-US" dirty="0"/>
              <a:t>Experiment Files: ‘seed-emulator/examples/</a:t>
            </a:r>
            <a:r>
              <a:rPr lang="en-US" dirty="0" err="1"/>
              <a:t>sdn</a:t>
            </a:r>
            <a:r>
              <a:rPr lang="en-US" dirty="0"/>
              <a:t>/’</a:t>
            </a:r>
          </a:p>
          <a:p>
            <a:r>
              <a:rPr lang="en-US" dirty="0"/>
              <a:t>Git-Repo: </a:t>
            </a:r>
            <a:r>
              <a:rPr lang="en-US" dirty="0">
                <a:hlinkClick r:id="rId2"/>
              </a:rPr>
              <a:t>https://github.com/akibjawad/seed-emulator/</a:t>
            </a:r>
            <a:endParaRPr lang="en-US" dirty="0"/>
          </a:p>
          <a:p>
            <a:r>
              <a:rPr lang="en-US" dirty="0"/>
              <a:t>Git Branch: </a:t>
            </a:r>
            <a:r>
              <a:rPr lang="en-US" dirty="0">
                <a:hlinkClick r:id="rId3"/>
              </a:rPr>
              <a:t>https://github.com/akibjawad/seed-emulator/tree/sdn_support</a:t>
            </a:r>
            <a:endParaRPr lang="en-US" dirty="0"/>
          </a:p>
          <a:p>
            <a:r>
              <a:rPr lang="en-US" dirty="0"/>
              <a:t>Merge Request: </a:t>
            </a:r>
            <a:r>
              <a:rPr lang="en-US" dirty="0">
                <a:hlinkClick r:id="rId4"/>
              </a:rPr>
              <a:t>https://github.com/seed-labs/seed-emulator/pull/206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3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yellow speech bubbles&#10;&#10;Description automatically generated">
            <a:extLst>
              <a:ext uri="{FF2B5EF4-FFF2-40B4-BE49-F238E27FC236}">
                <a16:creationId xmlns:a16="http://schemas.microsoft.com/office/drawing/2014/main" id="{BD10531B-8ACE-8DA4-8AAE-4F9F377B2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08774"/>
            <a:ext cx="4351338" cy="4351338"/>
          </a:xfrm>
        </p:spPr>
      </p:pic>
      <p:pic>
        <p:nvPicPr>
          <p:cNvPr id="9" name="Picture 8" descr="A yellow and orange speech bubbles with black text&#10;&#10;Description automatically generated">
            <a:extLst>
              <a:ext uri="{FF2B5EF4-FFF2-40B4-BE49-F238E27FC236}">
                <a16:creationId xmlns:a16="http://schemas.microsoft.com/office/drawing/2014/main" id="{578F8ABD-186F-FA45-7B0D-6D69D5ED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2" y="908774"/>
            <a:ext cx="4876800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AD829B-8307-860D-9285-69B9F5F03DC8}"/>
              </a:ext>
            </a:extLst>
          </p:cNvPr>
          <p:cNvSpPr txBox="1"/>
          <p:nvPr/>
        </p:nvSpPr>
        <p:spPr>
          <a:xfrm>
            <a:off x="7474226" y="5785574"/>
            <a:ext cx="370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Icon Credit: </a:t>
            </a:r>
            <a:r>
              <a:rPr lang="en-US" dirty="0">
                <a:latin typeface="Times New Roman" panose="02020603050405020304" pitchFamily="18" charset="0"/>
                <a:hlinkClick r:id="rId4"/>
              </a:rPr>
              <a:t>https://www.freepik.com/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6A3A-DDA9-8F7F-C426-D56AB5DC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is?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1B493-90A8-404C-3432-AFE25894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different type of network architecture</a:t>
            </a:r>
          </a:p>
          <a:p>
            <a:r>
              <a:rPr lang="en-US" dirty="0"/>
              <a:t>Aiming to:</a:t>
            </a:r>
          </a:p>
          <a:p>
            <a:pPr lvl="1"/>
            <a:r>
              <a:rPr lang="en-US" dirty="0"/>
              <a:t>Optimize management and increase efficiency</a:t>
            </a:r>
          </a:p>
          <a:p>
            <a:pPr lvl="1"/>
            <a:r>
              <a:rPr lang="en-US" dirty="0"/>
              <a:t>Separate network logic from the hardware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658879-9296-03B1-FB04-E89C0DD21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025240"/>
              </p:ext>
            </p:extLst>
          </p:nvPr>
        </p:nvGraphicFramePr>
        <p:xfrm>
          <a:off x="2902227" y="3410802"/>
          <a:ext cx="7123042" cy="308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7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76C2-04CF-357C-1EE1-787B1A8B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Without SDN</a:t>
            </a:r>
          </a:p>
        </p:txBody>
      </p:sp>
      <p:pic>
        <p:nvPicPr>
          <p:cNvPr id="9" name="Picture 8" descr="A wifi router with a black background&#10;&#10;Description automatically generated">
            <a:extLst>
              <a:ext uri="{FF2B5EF4-FFF2-40B4-BE49-F238E27FC236}">
                <a16:creationId xmlns:a16="http://schemas.microsoft.com/office/drawing/2014/main" id="{79615C35-AB5A-44EB-F204-78F335CF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75" y="2975880"/>
            <a:ext cx="2322285" cy="2322285"/>
          </a:xfrm>
          <a:prstGeom prst="rect">
            <a:avLst/>
          </a:prstGeom>
        </p:spPr>
      </p:pic>
      <p:pic>
        <p:nvPicPr>
          <p:cNvPr id="11" name="Picture 10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99E6F46E-EB6A-84E4-9C0F-EA41BEE9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980" y="1781628"/>
            <a:ext cx="3294743" cy="3294743"/>
          </a:xfrm>
          <a:prstGeom prst="rect">
            <a:avLst/>
          </a:prstGeom>
        </p:spPr>
      </p:pic>
      <p:pic>
        <p:nvPicPr>
          <p:cNvPr id="15" name="Content Placeholder 14" descr="A computer with a green light&#10;&#10;Description automatically generated">
            <a:extLst>
              <a:ext uri="{FF2B5EF4-FFF2-40B4-BE49-F238E27FC236}">
                <a16:creationId xmlns:a16="http://schemas.microsoft.com/office/drawing/2014/main" id="{828856AD-557F-8FCB-28ED-48D7B3D9B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16779" y="3307781"/>
            <a:ext cx="2374220" cy="2374220"/>
          </a:xfr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E5D34582-7DF1-CA87-E498-686B7EEBB007}"/>
              </a:ext>
            </a:extLst>
          </p:cNvPr>
          <p:cNvGrpSpPr/>
          <p:nvPr/>
        </p:nvGrpSpPr>
        <p:grpSpPr>
          <a:xfrm>
            <a:off x="7431316" y="3649115"/>
            <a:ext cx="1783080" cy="1889801"/>
            <a:chOff x="7763256" y="3770334"/>
            <a:chExt cx="1783080" cy="188980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3B8ED75-C7CB-9C44-63C2-76384EE50FEF}"/>
                </a:ext>
              </a:extLst>
            </p:cNvPr>
            <p:cNvCxnSpPr>
              <a:cxnSpLocks/>
            </p:cNvCxnSpPr>
            <p:nvPr/>
          </p:nvCxnSpPr>
          <p:spPr>
            <a:xfrm>
              <a:off x="7794171" y="3770334"/>
              <a:ext cx="0" cy="1889801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34BB275-C2F8-491F-1211-312A6005C388}"/>
                </a:ext>
              </a:extLst>
            </p:cNvPr>
            <p:cNvCxnSpPr>
              <a:cxnSpLocks/>
            </p:cNvCxnSpPr>
            <p:nvPr/>
          </p:nvCxnSpPr>
          <p:spPr>
            <a:xfrm>
              <a:off x="9514113" y="4928616"/>
              <a:ext cx="0" cy="727416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098982-FBB8-F003-A135-FC920140C32C}"/>
                </a:ext>
              </a:extLst>
            </p:cNvPr>
            <p:cNvCxnSpPr>
              <a:cxnSpLocks/>
            </p:cNvCxnSpPr>
            <p:nvPr/>
          </p:nvCxnSpPr>
          <p:spPr>
            <a:xfrm>
              <a:off x="7763256" y="5631543"/>
              <a:ext cx="178308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A9161D-EE6A-CC48-3C9D-66C94F26CCCD}"/>
              </a:ext>
            </a:extLst>
          </p:cNvPr>
          <p:cNvGrpSpPr/>
          <p:nvPr/>
        </p:nvGrpSpPr>
        <p:grpSpPr>
          <a:xfrm>
            <a:off x="3951961" y="3649115"/>
            <a:ext cx="1687131" cy="1975104"/>
            <a:chOff x="4283901" y="3770334"/>
            <a:chExt cx="1687131" cy="197510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721BB7-A810-DBB8-E367-269F2CB427E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809" y="3770334"/>
              <a:ext cx="0" cy="19751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B2E733-343C-CE7C-8954-6AF4CB9E01D2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01" y="5729184"/>
              <a:ext cx="1687131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10FFEB84-443A-9000-FC09-3A91EBE96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875144"/>
              </p:ext>
            </p:extLst>
          </p:nvPr>
        </p:nvGraphicFramePr>
        <p:xfrm>
          <a:off x="969246" y="3187490"/>
          <a:ext cx="1573538" cy="261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9A6732E5-FFEE-764D-92BD-A9E3BF87E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871331"/>
              </p:ext>
            </p:extLst>
          </p:nvPr>
        </p:nvGraphicFramePr>
        <p:xfrm>
          <a:off x="8945348" y="1400693"/>
          <a:ext cx="2076512" cy="143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13F43E3B-B591-D566-A150-EA9BD7C65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186106"/>
              </p:ext>
            </p:extLst>
          </p:nvPr>
        </p:nvGraphicFramePr>
        <p:xfrm>
          <a:off x="1330010" y="1718074"/>
          <a:ext cx="1573538" cy="117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96" name="Diagram 95">
            <a:extLst>
              <a:ext uri="{FF2B5EF4-FFF2-40B4-BE49-F238E27FC236}">
                <a16:creationId xmlns:a16="http://schemas.microsoft.com/office/drawing/2014/main" id="{02E9B056-E0B2-FE2E-6386-BAB9FE664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470370"/>
              </p:ext>
            </p:extLst>
          </p:nvPr>
        </p:nvGraphicFramePr>
        <p:xfrm>
          <a:off x="5513539" y="1640885"/>
          <a:ext cx="2076512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0CFFB45A-2EDD-0B10-64A5-8DD80C77B0C5}"/>
              </a:ext>
            </a:extLst>
          </p:cNvPr>
          <p:cNvSpPr/>
          <p:nvPr/>
        </p:nvSpPr>
        <p:spPr>
          <a:xfrm>
            <a:off x="2469794" y="5841634"/>
            <a:ext cx="7841114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is cumbersome for large network</a:t>
            </a:r>
          </a:p>
        </p:txBody>
      </p:sp>
    </p:spTree>
    <p:extLst>
      <p:ext uri="{BB962C8B-B14F-4D97-AF65-F5344CB8AC3E}">
        <p14:creationId xmlns:p14="http://schemas.microsoft.com/office/powerpoint/2010/main" val="325249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ifi router with a black background&#10;&#10;Description automatically generated">
            <a:extLst>
              <a:ext uri="{FF2B5EF4-FFF2-40B4-BE49-F238E27FC236}">
                <a16:creationId xmlns:a16="http://schemas.microsoft.com/office/drawing/2014/main" id="{79615C35-AB5A-44EB-F204-78F335CF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75" y="3464395"/>
            <a:ext cx="2322285" cy="2322285"/>
          </a:xfrm>
          <a:prstGeom prst="rect">
            <a:avLst/>
          </a:prstGeom>
        </p:spPr>
      </p:pic>
      <p:pic>
        <p:nvPicPr>
          <p:cNvPr id="18" name="Picture 17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73E86745-B216-11DE-7933-958412144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04" y="2267712"/>
            <a:ext cx="3294743" cy="3294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F76C2-04CF-357C-1EE1-787B1A8B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With SDN</a:t>
            </a:r>
          </a:p>
        </p:txBody>
      </p:sp>
      <p:pic>
        <p:nvPicPr>
          <p:cNvPr id="11" name="Picture 10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99E6F46E-EB6A-84E4-9C0F-EA41BEE9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980" y="2270143"/>
            <a:ext cx="3294743" cy="3294743"/>
          </a:xfrm>
          <a:prstGeom prst="rect">
            <a:avLst/>
          </a:prstGeom>
        </p:spPr>
      </p:pic>
      <p:pic>
        <p:nvPicPr>
          <p:cNvPr id="15" name="Content Placeholder 14" descr="A computer with a green light&#10;&#10;Description automatically generated">
            <a:extLst>
              <a:ext uri="{FF2B5EF4-FFF2-40B4-BE49-F238E27FC236}">
                <a16:creationId xmlns:a16="http://schemas.microsoft.com/office/drawing/2014/main" id="{828856AD-557F-8FCB-28ED-48D7B3D9B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16779" y="3796296"/>
            <a:ext cx="2374220" cy="2374220"/>
          </a:xfr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B8ED75-C7CB-9C44-63C2-76384EE50FEF}"/>
              </a:ext>
            </a:extLst>
          </p:cNvPr>
          <p:cNvCxnSpPr>
            <a:cxnSpLocks/>
          </p:cNvCxnSpPr>
          <p:nvPr/>
        </p:nvCxnSpPr>
        <p:spPr>
          <a:xfrm>
            <a:off x="7462231" y="4137630"/>
            <a:ext cx="0" cy="188980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34BB275-C2F8-491F-1211-312A6005C388}"/>
              </a:ext>
            </a:extLst>
          </p:cNvPr>
          <p:cNvCxnSpPr>
            <a:cxnSpLocks/>
          </p:cNvCxnSpPr>
          <p:nvPr/>
        </p:nvCxnSpPr>
        <p:spPr>
          <a:xfrm>
            <a:off x="9182173" y="5295912"/>
            <a:ext cx="0" cy="72741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2098982-FBB8-F003-A135-FC920140C32C}"/>
              </a:ext>
            </a:extLst>
          </p:cNvPr>
          <p:cNvCxnSpPr>
            <a:cxnSpLocks/>
          </p:cNvCxnSpPr>
          <p:nvPr/>
        </p:nvCxnSpPr>
        <p:spPr>
          <a:xfrm>
            <a:off x="7431316" y="5998839"/>
            <a:ext cx="178308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A9161D-EE6A-CC48-3C9D-66C94F26CCCD}"/>
              </a:ext>
            </a:extLst>
          </p:cNvPr>
          <p:cNvGrpSpPr/>
          <p:nvPr/>
        </p:nvGrpSpPr>
        <p:grpSpPr>
          <a:xfrm>
            <a:off x="3951961" y="4137630"/>
            <a:ext cx="1687131" cy="1975104"/>
            <a:chOff x="4283901" y="3770334"/>
            <a:chExt cx="1687131" cy="197510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721BB7-A810-DBB8-E367-269F2CB427E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809" y="3770334"/>
              <a:ext cx="0" cy="19751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B2E733-343C-CE7C-8954-6AF4CB9E01D2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01" y="5729184"/>
              <a:ext cx="1687131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10FFEB84-443A-9000-FC09-3A91EBE96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321901"/>
              </p:ext>
            </p:extLst>
          </p:nvPr>
        </p:nvGraphicFramePr>
        <p:xfrm>
          <a:off x="969246" y="3676005"/>
          <a:ext cx="1573538" cy="261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9A6732E5-FFEE-764D-92BD-A9E3BF87E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253906"/>
              </p:ext>
            </p:extLst>
          </p:nvPr>
        </p:nvGraphicFramePr>
        <p:xfrm>
          <a:off x="8945348" y="2119259"/>
          <a:ext cx="2076512" cy="143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6" name="Diagram 95">
            <a:extLst>
              <a:ext uri="{FF2B5EF4-FFF2-40B4-BE49-F238E27FC236}">
                <a16:creationId xmlns:a16="http://schemas.microsoft.com/office/drawing/2014/main" id="{02E9B056-E0B2-FE2E-6386-BAB9FE664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881121"/>
              </p:ext>
            </p:extLst>
          </p:nvPr>
        </p:nvGraphicFramePr>
        <p:xfrm>
          <a:off x="5513539" y="2129400"/>
          <a:ext cx="2076512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77AA54-5EA9-C57E-BBDB-6F665694F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853955"/>
              </p:ext>
            </p:extLst>
          </p:nvPr>
        </p:nvGraphicFramePr>
        <p:xfrm>
          <a:off x="1376581" y="1603585"/>
          <a:ext cx="2011770" cy="123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D835DE-C57F-F0C9-D7A5-07977B948BCF}"/>
              </a:ext>
            </a:extLst>
          </p:cNvPr>
          <p:cNvSpPr/>
          <p:nvPr/>
        </p:nvSpPr>
        <p:spPr>
          <a:xfrm>
            <a:off x="1283918" y="1603585"/>
            <a:ext cx="2192055" cy="1297960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49B24-0B5A-F3BD-1C23-4D2BF6187685}"/>
              </a:ext>
            </a:extLst>
          </p:cNvPr>
          <p:cNvSpPr txBox="1"/>
          <p:nvPr/>
        </p:nvSpPr>
        <p:spPr>
          <a:xfrm>
            <a:off x="1283918" y="2837398"/>
            <a:ext cx="22252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 Controller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DE133C-EA9C-F383-E8DE-3FDC2E83013F}"/>
              </a:ext>
            </a:extLst>
          </p:cNvPr>
          <p:cNvSpPr/>
          <p:nvPr/>
        </p:nvSpPr>
        <p:spPr>
          <a:xfrm>
            <a:off x="5513539" y="2230069"/>
            <a:ext cx="2076512" cy="3474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OpenFlow Protocol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869F69-74D2-A56C-5A23-33197760BF39}"/>
              </a:ext>
            </a:extLst>
          </p:cNvPr>
          <p:cNvSpPr/>
          <p:nvPr/>
        </p:nvSpPr>
        <p:spPr>
          <a:xfrm>
            <a:off x="8945348" y="2231136"/>
            <a:ext cx="2076512" cy="3474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OpenFlow Protocol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4A6456-782C-4C9C-F76F-F3D34F14BC51}"/>
              </a:ext>
            </a:extLst>
          </p:cNvPr>
          <p:cNvCxnSpPr/>
          <p:nvPr/>
        </p:nvCxnSpPr>
        <p:spPr>
          <a:xfrm>
            <a:off x="3388351" y="1841326"/>
            <a:ext cx="6565392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DAD3D8-58A1-FFCE-3526-6247A8439A65}"/>
              </a:ext>
            </a:extLst>
          </p:cNvPr>
          <p:cNvCxnSpPr/>
          <p:nvPr/>
        </p:nvCxnSpPr>
        <p:spPr>
          <a:xfrm>
            <a:off x="6488482" y="1828800"/>
            <a:ext cx="0" cy="4114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73E7E2-6A3F-54F8-1245-FB2594919112}"/>
              </a:ext>
            </a:extLst>
          </p:cNvPr>
          <p:cNvCxnSpPr/>
          <p:nvPr/>
        </p:nvCxnSpPr>
        <p:spPr>
          <a:xfrm>
            <a:off x="9943807" y="1828800"/>
            <a:ext cx="0" cy="4114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6206A6-3E50-3B62-E7CA-8569BFBDEE6D}"/>
              </a:ext>
            </a:extLst>
          </p:cNvPr>
          <p:cNvCxnSpPr>
            <a:cxnSpLocks/>
          </p:cNvCxnSpPr>
          <p:nvPr/>
        </p:nvCxnSpPr>
        <p:spPr>
          <a:xfrm>
            <a:off x="9182173" y="4122410"/>
            <a:ext cx="0" cy="192024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Logic in SDN Switch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D5D81B-BADB-EF40-C1A6-F4E7F9853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14657"/>
              </p:ext>
            </p:extLst>
          </p:nvPr>
        </p:nvGraphicFramePr>
        <p:xfrm>
          <a:off x="838200" y="2279836"/>
          <a:ext cx="2424953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723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6EC787-E319-E356-FF8A-23D183ECE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678543"/>
              </p:ext>
            </p:extLst>
          </p:nvPr>
        </p:nvGraphicFramePr>
        <p:xfrm>
          <a:off x="4634577" y="2282637"/>
          <a:ext cx="3077572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120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380452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3A97BD3-D4D2-6CA0-C557-EB0A21A3B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888123"/>
              </p:ext>
            </p:extLst>
          </p:nvPr>
        </p:nvGraphicFramePr>
        <p:xfrm>
          <a:off x="8928847" y="2279836"/>
          <a:ext cx="2424953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723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9C28DC4-5AC7-D0DA-170A-DBF570441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855233"/>
              </p:ext>
            </p:extLst>
          </p:nvPr>
        </p:nvGraphicFramePr>
        <p:xfrm>
          <a:off x="838200" y="4250744"/>
          <a:ext cx="2424953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723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6520DD-1819-4802-58C7-837C9DF13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23736"/>
              </p:ext>
            </p:extLst>
          </p:nvPr>
        </p:nvGraphicFramePr>
        <p:xfrm>
          <a:off x="4634577" y="4253545"/>
          <a:ext cx="3077572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121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380451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goto_table:5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12EEE4F-C02E-D380-1814-86BB39DEB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643320"/>
              </p:ext>
            </p:extLst>
          </p:nvPr>
        </p:nvGraphicFramePr>
        <p:xfrm>
          <a:off x="8928847" y="4250744"/>
          <a:ext cx="2424953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723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1D3408-26C0-5E31-4AE3-B1A6983415C1}"/>
              </a:ext>
            </a:extLst>
          </p:cNvPr>
          <p:cNvSpPr txBox="1"/>
          <p:nvPr/>
        </p:nvSpPr>
        <p:spPr>
          <a:xfrm>
            <a:off x="1024241" y="1910504"/>
            <a:ext cx="205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T0: VLAN Tagging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35C28-C9E0-862F-EC8A-7E615DA8244B}"/>
              </a:ext>
            </a:extLst>
          </p:cNvPr>
          <p:cNvSpPr txBox="1"/>
          <p:nvPr/>
        </p:nvSpPr>
        <p:spPr>
          <a:xfrm>
            <a:off x="5067512" y="191050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T1: MAC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A8323-EC31-B927-A6C0-EF8B3571AA83}"/>
              </a:ext>
            </a:extLst>
          </p:cNvPr>
          <p:cNvSpPr txBox="1"/>
          <p:nvPr/>
        </p:nvSpPr>
        <p:spPr>
          <a:xfrm>
            <a:off x="8973855" y="1910504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T2: IP forwarding(fib)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B0816-8A7D-6D29-FBF7-E428CDBB57B7}"/>
              </a:ext>
            </a:extLst>
          </p:cNvPr>
          <p:cNvSpPr txBox="1"/>
          <p:nvPr/>
        </p:nvSpPr>
        <p:spPr>
          <a:xfrm>
            <a:off x="985801" y="3881412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T3: VIP processing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9444-033F-6A76-2C67-B058C181D8FA}"/>
              </a:ext>
            </a:extLst>
          </p:cNvPr>
          <p:cNvSpPr txBox="1"/>
          <p:nvPr/>
        </p:nvSpPr>
        <p:spPr>
          <a:xfrm>
            <a:off x="4679586" y="3881412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T4: Output MAC processing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06E41-F6AE-FFF5-0445-27099768723E}"/>
              </a:ext>
            </a:extLst>
          </p:cNvPr>
          <p:cNvSpPr txBox="1"/>
          <p:nvPr/>
        </p:nvSpPr>
        <p:spPr>
          <a:xfrm>
            <a:off x="9407788" y="388141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T5: Flooding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F994C-4B50-6623-A2AB-23FC82646643}"/>
              </a:ext>
            </a:extLst>
          </p:cNvPr>
          <p:cNvSpPr txBox="1"/>
          <p:nvPr/>
        </p:nvSpPr>
        <p:spPr>
          <a:xfrm>
            <a:off x="838200" y="5724837"/>
            <a:ext cx="203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*VIP: Virtual IP implemented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in controller</a:t>
            </a:r>
          </a:p>
        </p:txBody>
      </p:sp>
    </p:spTree>
    <p:extLst>
      <p:ext uri="{BB962C8B-B14F-4D97-AF65-F5344CB8AC3E}">
        <p14:creationId xmlns:p14="http://schemas.microsoft.com/office/powerpoint/2010/main" val="15097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6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FE1AF603-CABF-2604-51B2-6DA02A78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28" y="3294575"/>
            <a:ext cx="1459987" cy="1459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FA51E-D702-5095-1FEC-35730F0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Flow in SDN: Topology</a:t>
            </a:r>
          </a:p>
        </p:txBody>
      </p:sp>
      <p:pic>
        <p:nvPicPr>
          <p:cNvPr id="8" name="Content Placeholder 6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9FE02290-AE19-CA97-3613-65BC6211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01" y="3294575"/>
            <a:ext cx="1459987" cy="1459987"/>
          </a:xfrm>
          <a:prstGeom prst="rect">
            <a:avLst/>
          </a:prstGeom>
        </p:spPr>
      </p:pic>
      <p:pic>
        <p:nvPicPr>
          <p:cNvPr id="15" name="Content Placeholder 13" descr="A computer with a green light&#10;&#10;Description automatically generated">
            <a:extLst>
              <a:ext uri="{FF2B5EF4-FFF2-40B4-BE49-F238E27FC236}">
                <a16:creationId xmlns:a16="http://schemas.microsoft.com/office/drawing/2014/main" id="{69EADDD7-60DD-7758-D55F-522CCFF9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31" y="4754562"/>
            <a:ext cx="1049150" cy="1049150"/>
          </a:xfrm>
          <a:prstGeom prst="rect">
            <a:avLst/>
          </a:prstGeom>
        </p:spPr>
      </p:pic>
      <p:pic>
        <p:nvPicPr>
          <p:cNvPr id="17" name="Picture 16" descr="A wifi router with a black background&#10;&#10;Description automatically generated">
            <a:extLst>
              <a:ext uri="{FF2B5EF4-FFF2-40B4-BE49-F238E27FC236}">
                <a16:creationId xmlns:a16="http://schemas.microsoft.com/office/drawing/2014/main" id="{E40F650D-1786-D751-08F6-E9294B50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711" y="1886836"/>
            <a:ext cx="1243106" cy="124310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88CF22-EAA3-AA58-FBA2-4E1F9D248B47}"/>
              </a:ext>
            </a:extLst>
          </p:cNvPr>
          <p:cNvCxnSpPr>
            <a:cxnSpLocks/>
          </p:cNvCxnSpPr>
          <p:nvPr/>
        </p:nvCxnSpPr>
        <p:spPr>
          <a:xfrm>
            <a:off x="1591056" y="4135718"/>
            <a:ext cx="0" cy="6188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56106-4C81-5923-02B5-23AEA47F861F}"/>
              </a:ext>
            </a:extLst>
          </p:cNvPr>
          <p:cNvCxnSpPr>
            <a:cxnSpLocks/>
          </p:cNvCxnSpPr>
          <p:nvPr/>
        </p:nvCxnSpPr>
        <p:spPr>
          <a:xfrm>
            <a:off x="4831883" y="4135718"/>
            <a:ext cx="0" cy="6188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33A5D9-642E-6A07-3497-9AE8CC7DCA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94491" y="2967542"/>
            <a:ext cx="1083470" cy="91820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13" descr="A computer with a green light&#10;&#10;Description automatically generated">
            <a:extLst>
              <a:ext uri="{FF2B5EF4-FFF2-40B4-BE49-F238E27FC236}">
                <a16:creationId xmlns:a16="http://schemas.microsoft.com/office/drawing/2014/main" id="{3E06C087-99BF-8458-72C8-D802184A4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06" y="4754562"/>
            <a:ext cx="1049150" cy="104915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28BC4-EF68-AA76-D571-AD2D5E82D576}"/>
              </a:ext>
            </a:extLst>
          </p:cNvPr>
          <p:cNvCxnSpPr>
            <a:cxnSpLocks/>
          </p:cNvCxnSpPr>
          <p:nvPr/>
        </p:nvCxnSpPr>
        <p:spPr>
          <a:xfrm rot="5400000">
            <a:off x="2055699" y="3248007"/>
            <a:ext cx="1083471" cy="3572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Content Placeholder 6" descr="A computer network switch with many ports&#10;&#10;Description automatically generated with medium confidence">
            <a:extLst>
              <a:ext uri="{FF2B5EF4-FFF2-40B4-BE49-F238E27FC236}">
                <a16:creationId xmlns:a16="http://schemas.microsoft.com/office/drawing/2014/main" id="{DB57E201-ADD4-4D2F-1643-2F71CAEC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61" y="2614089"/>
            <a:ext cx="2708577" cy="2708577"/>
          </a:xfrm>
          <a:prstGeom prst="rect">
            <a:avLst/>
          </a:prstGeom>
        </p:spPr>
      </p:pic>
      <p:pic>
        <p:nvPicPr>
          <p:cNvPr id="42" name="Content Placeholder 13" descr="A computer with a green light&#10;&#10;Description automatically generated">
            <a:extLst>
              <a:ext uri="{FF2B5EF4-FFF2-40B4-BE49-F238E27FC236}">
                <a16:creationId xmlns:a16="http://schemas.microsoft.com/office/drawing/2014/main" id="{D7BDC0E0-65D5-63EF-515B-17309F41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21" y="4739177"/>
            <a:ext cx="1049150" cy="1049150"/>
          </a:xfrm>
          <a:prstGeom prst="rect">
            <a:avLst/>
          </a:prstGeom>
        </p:spPr>
      </p:pic>
      <p:pic>
        <p:nvPicPr>
          <p:cNvPr id="43" name="Content Placeholder 13" descr="A computer with a green light&#10;&#10;Description automatically generated">
            <a:extLst>
              <a:ext uri="{FF2B5EF4-FFF2-40B4-BE49-F238E27FC236}">
                <a16:creationId xmlns:a16="http://schemas.microsoft.com/office/drawing/2014/main" id="{16E7C5AF-432B-C23E-B098-B736A66E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428" y="4739177"/>
            <a:ext cx="1049150" cy="104915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66A905-43A0-29E5-8ECF-B5EF000D6C38}"/>
              </a:ext>
            </a:extLst>
          </p:cNvPr>
          <p:cNvCxnSpPr>
            <a:cxnSpLocks/>
          </p:cNvCxnSpPr>
          <p:nvPr/>
        </p:nvCxnSpPr>
        <p:spPr>
          <a:xfrm>
            <a:off x="7525512" y="4455713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8378F21A-0E6E-E6D7-C7D0-D94836A6AF98}"/>
              </a:ext>
            </a:extLst>
          </p:cNvPr>
          <p:cNvCxnSpPr>
            <a:cxnSpLocks/>
          </p:cNvCxnSpPr>
          <p:nvPr/>
        </p:nvCxnSpPr>
        <p:spPr>
          <a:xfrm flipV="1">
            <a:off x="7525512" y="4135718"/>
            <a:ext cx="1005840" cy="340495"/>
          </a:xfrm>
          <a:prstGeom prst="bentConnector3">
            <a:avLst>
              <a:gd name="adj1" fmla="val 10050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9F582BE8-CB77-C252-A271-C259742D9F39}"/>
              </a:ext>
            </a:extLst>
          </p:cNvPr>
          <p:cNvCxnSpPr>
            <a:cxnSpLocks/>
          </p:cNvCxnSpPr>
          <p:nvPr/>
        </p:nvCxnSpPr>
        <p:spPr>
          <a:xfrm rot="10800000">
            <a:off x="10049256" y="4135720"/>
            <a:ext cx="915476" cy="335378"/>
          </a:xfrm>
          <a:prstGeom prst="bentConnector3">
            <a:avLst>
              <a:gd name="adj1" fmla="val 9961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9C79B6-0362-5E05-ECEB-F5BF9B9F4872}"/>
              </a:ext>
            </a:extLst>
          </p:cNvPr>
          <p:cNvCxnSpPr>
            <a:cxnSpLocks/>
          </p:cNvCxnSpPr>
          <p:nvPr/>
        </p:nvCxnSpPr>
        <p:spPr>
          <a:xfrm>
            <a:off x="10949669" y="4453128"/>
            <a:ext cx="0" cy="2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941DF0D-3BE8-C65D-BADD-7AAEB94DDF8F}"/>
              </a:ext>
            </a:extLst>
          </p:cNvPr>
          <p:cNvSpPr/>
          <p:nvPr/>
        </p:nvSpPr>
        <p:spPr>
          <a:xfrm>
            <a:off x="7996284" y="1540302"/>
            <a:ext cx="2384542" cy="11908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SDN Controller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VLAN100 IP:10.100.0.254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VLAN200 IP:10.200.0.254</a:t>
            </a:r>
          </a:p>
          <a:p>
            <a:pPr algn="ctr"/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A77C269-6939-594C-F226-A8C58BF4FCDC}"/>
              </a:ext>
            </a:extLst>
          </p:cNvPr>
          <p:cNvCxnSpPr>
            <a:cxnSpLocks/>
          </p:cNvCxnSpPr>
          <p:nvPr/>
        </p:nvCxnSpPr>
        <p:spPr>
          <a:xfrm>
            <a:off x="9230859" y="2744063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FC380E1-F8F2-982A-AC04-3A5C32C818BE}"/>
              </a:ext>
            </a:extLst>
          </p:cNvPr>
          <p:cNvSpPr txBox="1"/>
          <p:nvPr/>
        </p:nvSpPr>
        <p:spPr>
          <a:xfrm>
            <a:off x="1144091" y="580371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5D92B73-9214-0CFC-08A7-CDAF4E53862C}"/>
              </a:ext>
            </a:extLst>
          </p:cNvPr>
          <p:cNvSpPr txBox="1"/>
          <p:nvPr/>
        </p:nvSpPr>
        <p:spPr>
          <a:xfrm>
            <a:off x="4086952" y="581769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10.200.0.1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F02461-7240-DD51-BCF5-F4A53B227200}"/>
              </a:ext>
            </a:extLst>
          </p:cNvPr>
          <p:cNvSpPr txBox="1"/>
          <p:nvPr/>
        </p:nvSpPr>
        <p:spPr>
          <a:xfrm>
            <a:off x="1307655" y="305714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10.100.0.254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9BD6474-998F-C14F-1335-0D2A5A98F7A0}"/>
              </a:ext>
            </a:extLst>
          </p:cNvPr>
          <p:cNvSpPr txBox="1"/>
          <p:nvPr/>
        </p:nvSpPr>
        <p:spPr>
          <a:xfrm>
            <a:off x="3065704" y="305714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10.200.0.254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E87F75A-7727-A09C-1630-CDD657DF57A6}"/>
              </a:ext>
            </a:extLst>
          </p:cNvPr>
          <p:cNvSpPr txBox="1"/>
          <p:nvPr/>
        </p:nvSpPr>
        <p:spPr>
          <a:xfrm>
            <a:off x="6830342" y="578832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10.100.0.1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1A2629-8B46-AE7A-A8CB-B5675D804884}"/>
              </a:ext>
            </a:extLst>
          </p:cNvPr>
          <p:cNvSpPr txBox="1"/>
          <p:nvPr/>
        </p:nvSpPr>
        <p:spPr>
          <a:xfrm>
            <a:off x="10238649" y="578832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10.200.0.1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E9009CA-7B2D-E59C-5328-0A905EA56494}"/>
              </a:ext>
            </a:extLst>
          </p:cNvPr>
          <p:cNvCxnSpPr>
            <a:cxnSpLocks/>
          </p:cNvCxnSpPr>
          <p:nvPr/>
        </p:nvCxnSpPr>
        <p:spPr>
          <a:xfrm>
            <a:off x="8319246" y="3586342"/>
            <a:ext cx="8307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29A600B-2B83-D77E-8A16-791DFE10B93F}"/>
              </a:ext>
            </a:extLst>
          </p:cNvPr>
          <p:cNvCxnSpPr>
            <a:cxnSpLocks/>
          </p:cNvCxnSpPr>
          <p:nvPr/>
        </p:nvCxnSpPr>
        <p:spPr>
          <a:xfrm>
            <a:off x="9362140" y="3565884"/>
            <a:ext cx="8307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307EC235-B2EC-F70F-8AE1-2A59F7D435DE}"/>
              </a:ext>
            </a:extLst>
          </p:cNvPr>
          <p:cNvSpPr txBox="1"/>
          <p:nvPr/>
        </p:nvSpPr>
        <p:spPr>
          <a:xfrm>
            <a:off x="8016332" y="322424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VLAN100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6827B9E-285C-2E85-1D3D-CE658FFFA4A7}"/>
              </a:ext>
            </a:extLst>
          </p:cNvPr>
          <p:cNvSpPr txBox="1"/>
          <p:nvPr/>
        </p:nvSpPr>
        <p:spPr>
          <a:xfrm>
            <a:off x="9300836" y="31968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VLAN200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B5277C-AE8A-8120-FCBD-CC19893B7B96}"/>
              </a:ext>
            </a:extLst>
          </p:cNvPr>
          <p:cNvCxnSpPr/>
          <p:nvPr/>
        </p:nvCxnSpPr>
        <p:spPr>
          <a:xfrm>
            <a:off x="6091350" y="1791321"/>
            <a:ext cx="0" cy="4466493"/>
          </a:xfrm>
          <a:prstGeom prst="line">
            <a:avLst/>
          </a:prstGeom>
          <a:ln w="31750" cap="rnd">
            <a:solidFill>
              <a:srgbClr val="002060"/>
            </a:solidFill>
          </a:ln>
          <a:effectLst>
            <a:outerShdw blurRad="50800" dist="63500" dir="1818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3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Flow: Topology Setup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D5D81B-BADB-EF40-C1A6-F4E7F9853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05719"/>
              </p:ext>
            </p:extLst>
          </p:nvPr>
        </p:nvGraphicFramePr>
        <p:xfrm>
          <a:off x="827468" y="1744035"/>
          <a:ext cx="2869889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1992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547897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30127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30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in_port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=“p1”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set_vlan_id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goto_table:1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30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In_port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=“p2”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set_vlan_id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goto_table:1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6520"/>
                  </a:ext>
                </a:extLst>
              </a:tr>
              <a:tr h="18076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6EC787-E319-E356-FF8A-23D183ECE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85194"/>
              </p:ext>
            </p:extLst>
          </p:nvPr>
        </p:nvGraphicFramePr>
        <p:xfrm>
          <a:off x="4355626" y="1739141"/>
          <a:ext cx="2800547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9293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71254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18751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32906"/>
                  </a:ext>
                </a:extLst>
              </a:tr>
              <a:tr h="312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=aa:bb:cc:dd:ee:01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41638"/>
                  </a:ext>
                </a:extLst>
              </a:tr>
              <a:tr h="312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2248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3A97BD3-D4D2-6CA0-C557-EB0A21A3B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01378"/>
              </p:ext>
            </p:extLst>
          </p:nvPr>
        </p:nvGraphicFramePr>
        <p:xfrm>
          <a:off x="7772959" y="1656617"/>
          <a:ext cx="371213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7476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104656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1864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=10.100.0.254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=200,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=10.200.0.254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57904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=10.100.0.0/24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07940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=200,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=10.100.0.0/24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61198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=10.200.0.0/24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12571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ip,vlan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=200,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nw_dst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=10.200.0.0/24</a:t>
                      </a:r>
                      <a:endParaRPr lang="en-US" sz="1200" b="0" i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92871"/>
                  </a:ext>
                </a:extLst>
              </a:tr>
              <a:tr h="21864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9C28DC4-5AC7-D0DA-170A-DBF570441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320856"/>
              </p:ext>
            </p:extLst>
          </p:nvPr>
        </p:nvGraphicFramePr>
        <p:xfrm>
          <a:off x="751643" y="3819044"/>
          <a:ext cx="34290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091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538085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17486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ff:ff:ff:ff:ff:ff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arp_tpa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=10.100.0.254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CONTROLLER:64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ff:ff:ff:ff:ff:ff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arp_tpa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=10.200.0.254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CONTROLLER:64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40878"/>
                  </a:ext>
                </a:extLst>
              </a:tr>
              <a:tr h="174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CONTROLLER:194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83197"/>
                  </a:ext>
                </a:extLst>
              </a:tr>
              <a:tr h="174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CONTROLLER:194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52997"/>
                  </a:ext>
                </a:extLst>
              </a:tr>
              <a:tr h="17486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6520DD-1819-4802-58C7-837C9DF13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08906"/>
              </p:ext>
            </p:extLst>
          </p:nvPr>
        </p:nvGraphicFramePr>
        <p:xfrm>
          <a:off x="4883522" y="4667830"/>
          <a:ext cx="2424953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723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589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553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12EEE4F-C02E-D380-1814-86BB39DEB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662257"/>
              </p:ext>
            </p:extLst>
          </p:nvPr>
        </p:nvGraphicFramePr>
        <p:xfrm>
          <a:off x="7533861" y="4667830"/>
          <a:ext cx="3906495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4539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381956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18145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81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ff:ff:ff:ff:ff:ff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pop_vlan,output:p1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181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ff:ff:ff:ff:ff:ff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pop_vlan,output:p2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30448"/>
                  </a:ext>
                </a:extLst>
              </a:tr>
              <a:tr h="18145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1D3408-26C0-5E31-4AE3-B1A6983415C1}"/>
              </a:ext>
            </a:extLst>
          </p:cNvPr>
          <p:cNvSpPr txBox="1"/>
          <p:nvPr/>
        </p:nvSpPr>
        <p:spPr>
          <a:xfrm>
            <a:off x="1620973" y="1488187"/>
            <a:ext cx="1428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T0: VLAN Tagging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35C28-C9E0-862F-EC8A-7E615DA8244B}"/>
              </a:ext>
            </a:extLst>
          </p:cNvPr>
          <p:cNvSpPr txBox="1"/>
          <p:nvPr/>
        </p:nvSpPr>
        <p:spPr>
          <a:xfrm>
            <a:off x="5200473" y="1462142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T1: MAC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A8323-EC31-B927-A6C0-EF8B3571AA83}"/>
              </a:ext>
            </a:extLst>
          </p:cNvPr>
          <p:cNvSpPr txBox="1"/>
          <p:nvPr/>
        </p:nvSpPr>
        <p:spPr>
          <a:xfrm>
            <a:off x="8823271" y="1385042"/>
            <a:ext cx="161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T2: IP forwarding(fib)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B0816-8A7D-6D29-FBF7-E428CDBB57B7}"/>
              </a:ext>
            </a:extLst>
          </p:cNvPr>
          <p:cNvSpPr txBox="1"/>
          <p:nvPr/>
        </p:nvSpPr>
        <p:spPr>
          <a:xfrm>
            <a:off x="1522241" y="3539822"/>
            <a:ext cx="137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T3: VIP processing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9444-033F-6A76-2C67-B058C181D8FA}"/>
              </a:ext>
            </a:extLst>
          </p:cNvPr>
          <p:cNvSpPr txBox="1"/>
          <p:nvPr/>
        </p:nvSpPr>
        <p:spPr>
          <a:xfrm>
            <a:off x="5055490" y="439083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T4: Output MAC processing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06E41-F6AE-FFF5-0445-27099768723E}"/>
              </a:ext>
            </a:extLst>
          </p:cNvPr>
          <p:cNvSpPr txBox="1"/>
          <p:nvPr/>
        </p:nvSpPr>
        <p:spPr>
          <a:xfrm>
            <a:off x="9110293" y="4385572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T5: Flooding</a:t>
            </a:r>
          </a:p>
        </p:txBody>
      </p:sp>
    </p:spTree>
    <p:extLst>
      <p:ext uri="{BB962C8B-B14F-4D97-AF65-F5344CB8AC3E}">
        <p14:creationId xmlns:p14="http://schemas.microsoft.com/office/powerpoint/2010/main" val="195322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886"/>
          </a:xfrm>
        </p:spPr>
        <p:txBody>
          <a:bodyPr/>
          <a:lstStyle/>
          <a:p>
            <a:r>
              <a:rPr lang="en-US" dirty="0"/>
              <a:t>Packet Flow: Sending ARP to Router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6EC787-E319-E356-FF8A-23D183ECE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745490"/>
              </p:ext>
            </p:extLst>
          </p:nvPr>
        </p:nvGraphicFramePr>
        <p:xfrm>
          <a:off x="914401" y="1417320"/>
          <a:ext cx="4300330" cy="19384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9912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333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32906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=aa:bb:cc:dd:ee:01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41638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2248"/>
                  </a:ext>
                </a:extLst>
              </a:tr>
              <a:tr h="292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in_port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=p1,dl_vlan=100,dl_src=7a:76:3b:2f:c7:f7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37803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3A97BD3-D4D2-6CA0-C557-EB0A21A3B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83764"/>
              </p:ext>
            </p:extLst>
          </p:nvPr>
        </p:nvGraphicFramePr>
        <p:xfrm>
          <a:off x="5347253" y="1417320"/>
          <a:ext cx="6093104" cy="31322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429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3528809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2946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=100,nw_dst=10.100.0.254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=10.200.0.254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57904"/>
                  </a:ext>
                </a:extLst>
              </a:tr>
              <a:tr h="468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=10.100.0.1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set_vlan:100,set_eth_src:aa:bb:cc:dd:ee:01,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set_eth_dst:7a:76:3b:2f:c7:f7,dec_ttl,goto_table:4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43559"/>
                  </a:ext>
                </a:extLst>
              </a:tr>
              <a:tr h="468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=10.100.0.1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set_vlan:100,set_eth_src:aa:bb:cc:dd:ee:01,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set_eth_dst:7a:76:3b:2f:c7:f7,dec_ttl,goto_table:4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77524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=100,nw_dst=10.100.0.0/24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07940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=200,nw_dst=10.100.0.0/24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33830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=100,nw_dst=10.200.0.0/24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61198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=200,nw_dst=10.200.0.0/24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92871"/>
                  </a:ext>
                </a:extLst>
              </a:tr>
              <a:tr h="22946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6520DD-1819-4802-58C7-837C9DF13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299"/>
              </p:ext>
            </p:extLst>
          </p:nvPr>
        </p:nvGraphicFramePr>
        <p:xfrm>
          <a:off x="5632174" y="4881118"/>
          <a:ext cx="5808183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2910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2605273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5942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5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=100,dl_dst=7a:76:3b:2f:c7:f7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output:pl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63085"/>
                  </a:ext>
                </a:extLst>
              </a:tr>
              <a:tr h="15565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F635C28-C9E0-862F-EC8A-7E615DA8244B}"/>
              </a:ext>
            </a:extLst>
          </p:cNvPr>
          <p:cNvSpPr txBox="1"/>
          <p:nvPr/>
        </p:nvSpPr>
        <p:spPr>
          <a:xfrm>
            <a:off x="2011536" y="1143000"/>
            <a:ext cx="14302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T1: MAC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A8323-EC31-B927-A6C0-EF8B3571AA83}"/>
              </a:ext>
            </a:extLst>
          </p:cNvPr>
          <p:cNvSpPr txBox="1"/>
          <p:nvPr/>
        </p:nvSpPr>
        <p:spPr>
          <a:xfrm>
            <a:off x="7585507" y="1143000"/>
            <a:ext cx="161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T2: IP forwarding(fib)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9444-033F-6A76-2C67-B058C181D8FA}"/>
              </a:ext>
            </a:extLst>
          </p:cNvPr>
          <p:cNvSpPr txBox="1"/>
          <p:nvPr/>
        </p:nvSpPr>
        <p:spPr>
          <a:xfrm>
            <a:off x="7513560" y="4617720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T4: Output MAC processing</a:t>
            </a:r>
          </a:p>
        </p:txBody>
      </p:sp>
      <p:pic>
        <p:nvPicPr>
          <p:cNvPr id="40" name="Picture 39" descr="A computer hardwar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2F5D9C8-17FA-218D-4E31-3CF904F3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26" y="3630084"/>
            <a:ext cx="2487267" cy="2467369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7D2FEA-C898-1D30-CE85-6D2C82C5F0E1}"/>
              </a:ext>
            </a:extLst>
          </p:cNvPr>
          <p:cNvCxnSpPr/>
          <p:nvPr/>
        </p:nvCxnSpPr>
        <p:spPr>
          <a:xfrm flipV="1">
            <a:off x="1714784" y="4789332"/>
            <a:ext cx="0" cy="5035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7DB55F-748C-3117-131B-EE2831F6FCA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8349" y="4551112"/>
            <a:ext cx="0" cy="50358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043A41-0477-14E2-8CBC-F3875AB64C17}"/>
              </a:ext>
            </a:extLst>
          </p:cNvPr>
          <p:cNvSpPr txBox="1"/>
          <p:nvPr/>
        </p:nvSpPr>
        <p:spPr>
          <a:xfrm>
            <a:off x="977347" y="4462665"/>
            <a:ext cx="884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 Reply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A3F88-BDE7-2395-37D0-53F5DD86B4A8}"/>
              </a:ext>
            </a:extLst>
          </p:cNvPr>
          <p:cNvSpPr txBox="1"/>
          <p:nvPr/>
        </p:nvSpPr>
        <p:spPr>
          <a:xfrm>
            <a:off x="751643" y="4993095"/>
            <a:ext cx="1012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 Request</a:t>
            </a:r>
          </a:p>
        </p:txBody>
      </p:sp>
    </p:spTree>
    <p:extLst>
      <p:ext uri="{BB962C8B-B14F-4D97-AF65-F5344CB8AC3E}">
        <p14:creationId xmlns:p14="http://schemas.microsoft.com/office/powerpoint/2010/main" val="206443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A3A-AAE0-6A10-D186-84D41C33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04088"/>
          </a:xfrm>
        </p:spPr>
        <p:txBody>
          <a:bodyPr>
            <a:normAutofit/>
          </a:bodyPr>
          <a:lstStyle/>
          <a:p>
            <a:r>
              <a:rPr lang="en-US" dirty="0"/>
              <a:t>Packet Flow: Sending IP Packet to Host-2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6EC787-E319-E356-FF8A-23D183ECE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300041"/>
              </p:ext>
            </p:extLst>
          </p:nvPr>
        </p:nvGraphicFramePr>
        <p:xfrm>
          <a:off x="914401" y="1417320"/>
          <a:ext cx="4300330" cy="2230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9912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2333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32906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=aa:bb:cc:dd:ee:01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41638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=aa:bb:cc:dd:ee:02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2248"/>
                  </a:ext>
                </a:extLst>
              </a:tr>
              <a:tr h="292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in_port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=p1,dl_vlan=100,dl_src=7a:76:3b:2f:c7:f7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37803"/>
                  </a:ext>
                </a:extLst>
              </a:tr>
              <a:tr h="292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in_port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=p2,dl_vlan=200,dl_src=be:e8:e2:23:c1:77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87000"/>
                  </a:ext>
                </a:extLst>
              </a:tr>
              <a:tr h="2333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3A97BD3-D4D2-6CA0-C557-EB0A21A3B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885180"/>
              </p:ext>
            </p:extLst>
          </p:nvPr>
        </p:nvGraphicFramePr>
        <p:xfrm>
          <a:off x="5347253" y="1417320"/>
          <a:ext cx="6093104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4295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3528809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18937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=100,nw_dst=10.100.0.254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6580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=10.200.0.254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57904"/>
                  </a:ext>
                </a:extLst>
              </a:tr>
              <a:tr h="31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=10.100.0.1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set_vlan:100,set_eth_src:aa:bb:cc:dd:ee:01,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set_eth_dst:7a:76:3b:2f:c7:f7,dec_ttl,goto_table:4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43559"/>
                  </a:ext>
                </a:extLst>
              </a:tr>
              <a:tr h="31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=10.100.0.1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set_vlan:100,set_eth_src:aa:bb:cc:dd:ee:01,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set_eth_dst:7a:76:3b:2f:c7:f7,dec_ttl,goto_table:4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77524"/>
                  </a:ext>
                </a:extLst>
              </a:tr>
              <a:tr h="31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=10.200.0.1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set_vlan:200,set_eth_src:aa:bb:cc:dd:ee:02,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set_eth_dst:be:e8:e2:23:c1:77,dec_ttl,goto_table:4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4395"/>
                  </a:ext>
                </a:extLst>
              </a:tr>
              <a:tr h="31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nw_dst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=10.200.0.1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set_vlan:200,set_eth_src:aa:bb:cc:dd:ee:02,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set_eth_dst:be:e8:e2:23:c1:77dec_ttl,goto_table:4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61144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=100,nw_dst=10.100.0.0/24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07940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=200,nw_dst=10.100.0.0/24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33830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=100,nw_dst=10.200.0.0/24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6119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ip,vlan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=200,nw_dst=10.200.0.0/24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goto_table:3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92871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6520DD-1819-4802-58C7-837C9DF13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803969"/>
              </p:ext>
            </p:extLst>
          </p:nvPr>
        </p:nvGraphicFramePr>
        <p:xfrm>
          <a:off x="5489713" y="5678424"/>
          <a:ext cx="5808183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2910">
                  <a:extLst>
                    <a:ext uri="{9D8B030D-6E8A-4147-A177-3AD203B41FA5}">
                      <a16:colId xmlns:a16="http://schemas.microsoft.com/office/drawing/2014/main" val="365671848"/>
                    </a:ext>
                  </a:extLst>
                </a:gridCol>
                <a:gridCol w="2605273">
                  <a:extLst>
                    <a:ext uri="{9D8B030D-6E8A-4147-A177-3AD203B41FA5}">
                      <a16:colId xmlns:a16="http://schemas.microsoft.com/office/drawing/2014/main" val="860563816"/>
                    </a:ext>
                  </a:extLst>
                </a:gridCol>
              </a:tblGrid>
              <a:tr h="14725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60287"/>
                  </a:ext>
                </a:extLst>
              </a:tr>
              <a:tr h="14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=100,dl_dst=7a:76:3b:2f:c7:f7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output:pl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63085"/>
                  </a:ext>
                </a:extLst>
              </a:tr>
              <a:tr h="14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=200,dl_dst=be:e8:e2:23:c1:77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pop_vlan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output:p2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32328"/>
                  </a:ext>
                </a:extLst>
              </a:tr>
              <a:tr h="14725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goto_table:5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2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F635C28-C9E0-862F-EC8A-7E615DA8244B}"/>
              </a:ext>
            </a:extLst>
          </p:cNvPr>
          <p:cNvSpPr txBox="1"/>
          <p:nvPr/>
        </p:nvSpPr>
        <p:spPr>
          <a:xfrm>
            <a:off x="2011536" y="1143000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T1: MAC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A8323-EC31-B927-A6C0-EF8B3571AA83}"/>
              </a:ext>
            </a:extLst>
          </p:cNvPr>
          <p:cNvSpPr txBox="1"/>
          <p:nvPr/>
        </p:nvSpPr>
        <p:spPr>
          <a:xfrm>
            <a:off x="7487354" y="1143000"/>
            <a:ext cx="161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T2: IP forwarding(fib)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9444-033F-6A76-2C67-B058C181D8FA}"/>
              </a:ext>
            </a:extLst>
          </p:cNvPr>
          <p:cNvSpPr txBox="1"/>
          <p:nvPr/>
        </p:nvSpPr>
        <p:spPr>
          <a:xfrm>
            <a:off x="7255143" y="5440680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T4: Output MAC processing</a:t>
            </a:r>
          </a:p>
        </p:txBody>
      </p:sp>
      <p:pic>
        <p:nvPicPr>
          <p:cNvPr id="40" name="Picture 39" descr="A computer hardwar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2F5D9C8-17FA-218D-4E31-3CF904F3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37" y="4025506"/>
            <a:ext cx="2487267" cy="2467369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7D2FEA-C898-1D30-CE85-6D2C82C5F0E1}"/>
              </a:ext>
            </a:extLst>
          </p:cNvPr>
          <p:cNvCxnSpPr/>
          <p:nvPr/>
        </p:nvCxnSpPr>
        <p:spPr>
          <a:xfrm flipV="1">
            <a:off x="1636643" y="5088835"/>
            <a:ext cx="0" cy="5035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6237CA-4320-CEAA-BD35-7536D32AFB1B}"/>
              </a:ext>
            </a:extLst>
          </p:cNvPr>
          <p:cNvSpPr txBox="1"/>
          <p:nvPr/>
        </p:nvSpPr>
        <p:spPr>
          <a:xfrm>
            <a:off x="926954" y="5189536"/>
            <a:ext cx="765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Packet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1839E-D664-817D-EB38-1F759437B1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3980" y="4897975"/>
            <a:ext cx="0" cy="5035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01B591D-1DD1-30DC-8108-AA4CD9A5586F}"/>
              </a:ext>
            </a:extLst>
          </p:cNvPr>
          <p:cNvSpPr txBox="1"/>
          <p:nvPr/>
        </p:nvSpPr>
        <p:spPr>
          <a:xfrm>
            <a:off x="3368272" y="4784683"/>
            <a:ext cx="1012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 Request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F20074-2FB2-4679-FB9A-978403A9773C}"/>
              </a:ext>
            </a:extLst>
          </p:cNvPr>
          <p:cNvCxnSpPr>
            <a:cxnSpLocks/>
          </p:cNvCxnSpPr>
          <p:nvPr/>
        </p:nvCxnSpPr>
        <p:spPr>
          <a:xfrm flipV="1">
            <a:off x="3573930" y="5061682"/>
            <a:ext cx="0" cy="50358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C087525-C44B-3FEF-BFC0-09D2457DCC58}"/>
              </a:ext>
            </a:extLst>
          </p:cNvPr>
          <p:cNvSpPr txBox="1"/>
          <p:nvPr/>
        </p:nvSpPr>
        <p:spPr>
          <a:xfrm>
            <a:off x="3573929" y="5036473"/>
            <a:ext cx="884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 Reply</a:t>
            </a:r>
          </a:p>
        </p:txBody>
      </p:sp>
    </p:spTree>
    <p:extLst>
      <p:ext uri="{BB962C8B-B14F-4D97-AF65-F5344CB8AC3E}">
        <p14:creationId xmlns:p14="http://schemas.microsoft.com/office/powerpoint/2010/main" val="381234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F2B5D82-2FA2-774E-A965-E50BD15B412B}" vid="{8AA12786-7E44-574F-B3DF-CAE07F1478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3571</TotalTime>
  <Words>2039</Words>
  <Application>Microsoft Macintosh PowerPoint</Application>
  <PresentationFormat>Widescreen</PresentationFormat>
  <Paragraphs>355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 Math</vt:lpstr>
      <vt:lpstr>Calibri</vt:lpstr>
      <vt:lpstr>Arial</vt:lpstr>
      <vt:lpstr>Times New Roman</vt:lpstr>
      <vt:lpstr>Office Theme</vt:lpstr>
      <vt:lpstr>SDN (Software Defined Networking)  on  Seed Emulator</vt:lpstr>
      <vt:lpstr>What it is? and Why?</vt:lpstr>
      <vt:lpstr>Networking Without SDN</vt:lpstr>
      <vt:lpstr>Networking With SDN</vt:lpstr>
      <vt:lpstr>Forwarding Logic in SDN Switch</vt:lpstr>
      <vt:lpstr>Packet Flow in SDN: Topology</vt:lpstr>
      <vt:lpstr>Packet Flow: Topology Setup</vt:lpstr>
      <vt:lpstr>Packet Flow: Sending ARP to Router</vt:lpstr>
      <vt:lpstr>Packet Flow: Sending IP Packet to Host-2</vt:lpstr>
      <vt:lpstr>Routing with Non-SDN Network</vt:lpstr>
      <vt:lpstr>Emulating SDN on SEED-Emulator</vt:lpstr>
      <vt:lpstr>Replicate What Docker Network Driver Does</vt:lpstr>
      <vt:lpstr>Replicate What Docker Network Driver Does</vt:lpstr>
      <vt:lpstr>Mini-Internet with SDN: Demo Topology</vt:lpstr>
      <vt:lpstr>Mini-Internet with SDN: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Akib Jawad Nafis</dc:creator>
  <cp:lastModifiedBy>Akib Jawad Nafis</cp:lastModifiedBy>
  <cp:revision>13</cp:revision>
  <dcterms:created xsi:type="dcterms:W3CDTF">2024-04-22T14:31:55Z</dcterms:created>
  <dcterms:modified xsi:type="dcterms:W3CDTF">2024-04-27T03:52:35Z</dcterms:modified>
</cp:coreProperties>
</file>