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32.xml" ContentType="application/vnd.openxmlformats-officedocument.presentationml.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notesSlides/notesSlide13.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2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Lato" panose="020B0604020202020204" charset="0"/>
      <p:regular r:id="rId40"/>
      <p:bold r:id="rId41"/>
      <p:italic r:id="rId42"/>
      <p:boldItalic r:id="rId43"/>
    </p:embeddedFont>
    <p:embeddedFont>
      <p:font typeface="Lato Light"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f+mGIIMSfm6iKP98/drzwcWwy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70" y="3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ZD2pLhwIFT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youtube.com/watch?v=1qgx8_Valy4" TargetMode="External"/><Relationship Id="rId5" Type="http://schemas.openxmlformats.org/officeDocument/2006/relationships/hyperlink" Target="https://www.youtube.com/watch?v=l5FE6Bao9a4" TargetMode="External"/><Relationship Id="rId4" Type="http://schemas.openxmlformats.org/officeDocument/2006/relationships/hyperlink" Target="https://www.youtube.com/watch?v=h6MkzR_6Y0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gin1mW30YrA&amp;list=PLTT2Pq-BBsVTRZSL-nSj9dMJeZB7z82-m&amp;index=14"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youtube.com/watch?v=ydg-l7enLDk&amp;list=PL8CU6BoIZcYBfA51Xg2wWvpZq_4dUOWRy&amp;index=21" TargetMode="External"/><Relationship Id="rId4" Type="http://schemas.openxmlformats.org/officeDocument/2006/relationships/hyperlink" Target="https://www.youtube.com/watch?v=ik6DCVG1_wU&amp;list=PL8CU6BoIZcYBfA51Xg2wWvpZq_4dUOWRy&amp;index=23&amp;t=0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[Flipped Model Script]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Now, lets go ahead and talk about red foods!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Red foods help keep your heart healthy and strong, as well as the bladder! Red foods also help keep your memory sharp, while lowering your chances of getting certain types of cancer.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Go ahead and name off some red foods that come to mind.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Tomatoes, pomegranate, cherries, apples, strawberries, raspberries, peppers &amp; watermelon are all red foods - good job!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White Foods are also great for building a healthy heart! White foods contain healthy cholesterol levels and also help lowering your chance of getting cancer.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What are some of your favorite white foods? Go ahead and name off some white foods that come to mind.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Onions, potatoes, shallots, cauliflower, ginger, garlic, bananas, pears, mushrooms, leeks, parsnips and jerusalem artichoke are all white foods - good job!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[Flipped Model Script]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Last but not least, we have blue and purple foods!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Blue and purple foods are important because they help you stay healthy as you age. They also help keep your memory strong and sharp!  Blue and purple foods also keep your bladder healthy while lowering your chances of getting certain types of cancer.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Go ahead and name off some blue and purple foods!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Grapes, blackberries, beets, eggplant, blueberries, plums, huckleberries and certain types of potatoes are all blue/purple foods - good job!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What blue/purple foods would you add to as smoothie?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
              <a:t>If you don’t want to do a stretch break, do an ice breaker activity instead.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Review the recipe that the majority wanted to make and discuss from last week. Add questions about that recipe here. It might be beneficial to put the actual recipe on this slide so you can talk about how to be creative with it or how to make ingredient substitutions.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 i="1"/>
              <a:t>[Instructor note] Pick the recipe participants voted on from last week in your poll. Discuss which one the majority wanted to discuss/talk about on this slide. </a:t>
            </a:r>
            <a:endParaRPr/>
          </a:p>
          <a:p>
            <a:pPr marL="0" lvl="0" indent="0" algn="l" rtl="0">
              <a:lnSpc>
                <a:spcPct val="100000"/>
              </a:lnSpc>
              <a:spcBef>
                <a:spcPts val="0"/>
              </a:spcBef>
              <a:spcAft>
                <a:spcPts val="0"/>
              </a:spcAft>
              <a:buSzPts val="1100"/>
              <a:buNone/>
            </a:pPr>
            <a:endParaRPr b="1" i="1"/>
          </a:p>
          <a:p>
            <a:pPr marL="0" lvl="0" indent="0" algn="l" rtl="0">
              <a:lnSpc>
                <a:spcPct val="100000"/>
              </a:lnSpc>
              <a:spcBef>
                <a:spcPts val="0"/>
              </a:spcBef>
              <a:spcAft>
                <a:spcPts val="0"/>
              </a:spcAft>
              <a:buSzPts val="1100"/>
              <a:buNone/>
            </a:pPr>
            <a:r>
              <a:rPr lang="en"/>
              <a:t>Veggie Bean Wrap: </a:t>
            </a:r>
            <a:endParaRPr/>
          </a:p>
          <a:p>
            <a:pPr marL="0" lvl="0" indent="0" algn="l" rtl="0">
              <a:lnSpc>
                <a:spcPct val="100000"/>
              </a:lnSpc>
              <a:spcBef>
                <a:spcPts val="0"/>
              </a:spcBef>
              <a:spcAft>
                <a:spcPts val="0"/>
              </a:spcAft>
              <a:buSzPts val="1100"/>
              <a:buNone/>
            </a:pPr>
            <a:r>
              <a:rPr lang="en" u="sng">
                <a:solidFill>
                  <a:schemeClr val="hlink"/>
                </a:solidFill>
                <a:hlinkClick r:id="rId3"/>
              </a:rPr>
              <a:t>https://www.youtube.com/watch?v=ZD2pLhwIFTk</a:t>
            </a:r>
            <a:endParaRPr/>
          </a:p>
          <a:p>
            <a:pPr marL="0" lvl="0" indent="0" algn="l" rtl="0">
              <a:lnSpc>
                <a:spcPct val="100000"/>
              </a:lnSpc>
              <a:spcBef>
                <a:spcPts val="0"/>
              </a:spcBef>
              <a:spcAft>
                <a:spcPts val="0"/>
              </a:spcAft>
              <a:buSzPts val="1100"/>
              <a:buNone/>
            </a:pPr>
            <a:r>
              <a:rPr lang="en"/>
              <a:t>Berry Cucumber Salad: </a:t>
            </a:r>
            <a:endParaRPr/>
          </a:p>
          <a:p>
            <a:pPr marL="0" lvl="0" indent="0" algn="l" rtl="0">
              <a:lnSpc>
                <a:spcPct val="100000"/>
              </a:lnSpc>
              <a:spcBef>
                <a:spcPts val="0"/>
              </a:spcBef>
              <a:spcAft>
                <a:spcPts val="0"/>
              </a:spcAft>
              <a:buSzPts val="1100"/>
              <a:buNone/>
            </a:pPr>
            <a:r>
              <a:rPr lang="en" u="sng">
                <a:solidFill>
                  <a:schemeClr val="hlink"/>
                </a:solidFill>
                <a:hlinkClick r:id="rId4"/>
              </a:rPr>
              <a:t>https://www.youtube.com/watch?v=h6MkzR_6Y0E</a:t>
            </a:r>
            <a:endParaRPr/>
          </a:p>
          <a:p>
            <a:pPr marL="0" lvl="0" indent="0" algn="l" rtl="0">
              <a:lnSpc>
                <a:spcPct val="100000"/>
              </a:lnSpc>
              <a:spcBef>
                <a:spcPts val="0"/>
              </a:spcBef>
              <a:spcAft>
                <a:spcPts val="0"/>
              </a:spcAft>
              <a:buSzPts val="1100"/>
              <a:buNone/>
            </a:pPr>
            <a:r>
              <a:rPr lang="en"/>
              <a:t>Creamy Avocado Veggie Dip: </a:t>
            </a:r>
            <a:endParaRPr/>
          </a:p>
          <a:p>
            <a:pPr marL="0" lvl="0" indent="0" algn="l" rtl="0">
              <a:lnSpc>
                <a:spcPct val="100000"/>
              </a:lnSpc>
              <a:spcBef>
                <a:spcPts val="0"/>
              </a:spcBef>
              <a:spcAft>
                <a:spcPts val="0"/>
              </a:spcAft>
              <a:buSzPts val="1100"/>
              <a:buNone/>
            </a:pPr>
            <a:r>
              <a:rPr lang="en" u="sng">
                <a:solidFill>
                  <a:schemeClr val="hlink"/>
                </a:solidFill>
                <a:hlinkClick r:id="rId5"/>
              </a:rPr>
              <a:t>https://www.youtube.com/watch?v=l5FE6Bao9a4</a:t>
            </a:r>
            <a:endParaRPr/>
          </a:p>
          <a:p>
            <a:pPr marL="0" lvl="0" indent="0" algn="l" rtl="0">
              <a:lnSpc>
                <a:spcPct val="100000"/>
              </a:lnSpc>
              <a:spcBef>
                <a:spcPts val="0"/>
              </a:spcBef>
              <a:spcAft>
                <a:spcPts val="0"/>
              </a:spcAft>
              <a:buSzPts val="1100"/>
              <a:buNone/>
            </a:pPr>
            <a:r>
              <a:rPr lang="en"/>
              <a:t>Zucchini Beef Boats</a:t>
            </a:r>
            <a:endParaRPr/>
          </a:p>
          <a:p>
            <a:pPr marL="0" lvl="0" indent="0" algn="l" rtl="0">
              <a:lnSpc>
                <a:spcPct val="100000"/>
              </a:lnSpc>
              <a:spcBef>
                <a:spcPts val="0"/>
              </a:spcBef>
              <a:spcAft>
                <a:spcPts val="0"/>
              </a:spcAft>
              <a:buSzPts val="1100"/>
              <a:buNone/>
            </a:pPr>
            <a:r>
              <a:rPr lang="en" u="sng">
                <a:solidFill>
                  <a:schemeClr val="hlink"/>
                </a:solidFill>
                <a:hlinkClick r:id="rId6"/>
              </a:rPr>
              <a:t>https://www.youtube.com/watch?v=1qgx8_Valy4</a:t>
            </a:r>
            <a:endParaRPr u="sng">
              <a:solidFill>
                <a:schemeClr val="hlink"/>
              </a:solidFill>
            </a:endParaRPr>
          </a:p>
          <a:p>
            <a:pPr marL="0" lvl="0" indent="0" algn="l" rtl="0">
              <a:lnSpc>
                <a:spcPct val="100000"/>
              </a:lnSpc>
              <a:spcBef>
                <a:spcPts val="0"/>
              </a:spcBef>
              <a:spcAft>
                <a:spcPts val="0"/>
              </a:spcAft>
              <a:buSzPts val="1100"/>
              <a:buNone/>
            </a:pPr>
            <a:endParaRPr u="sng">
              <a:solidFill>
                <a:schemeClr val="hlink"/>
              </a:solidFill>
            </a:endParaRPr>
          </a:p>
          <a:p>
            <a:pPr marL="0" lvl="0" indent="0" algn="l" rtl="0">
              <a:lnSpc>
                <a:spcPct val="100000"/>
              </a:lnSpc>
              <a:spcBef>
                <a:spcPts val="0"/>
              </a:spcBef>
              <a:spcAft>
                <a:spcPts val="0"/>
              </a:spcAft>
              <a:buSzPts val="1100"/>
              <a:buNone/>
            </a:pPr>
            <a:r>
              <a:rPr lang="en" b="1"/>
              <a:t>[Flipped Model Script]</a:t>
            </a:r>
            <a:endParaRPr/>
          </a:p>
          <a:p>
            <a:pPr marL="0" lvl="0" indent="0" algn="l" rtl="0">
              <a:lnSpc>
                <a:spcPct val="100000"/>
              </a:lnSpc>
              <a:spcBef>
                <a:spcPts val="0"/>
              </a:spcBef>
              <a:spcAft>
                <a:spcPts val="0"/>
              </a:spcAft>
              <a:buSzPts val="1100"/>
              <a:buNone/>
            </a:pPr>
            <a:r>
              <a:rPr lang="en"/>
              <a:t>Lets go ahead and read the following colorful plate recipe ideas: </a:t>
            </a:r>
            <a:endParaRPr/>
          </a:p>
          <a:p>
            <a:pPr marL="457200" lvl="0" indent="-298450" algn="l" rtl="0">
              <a:lnSpc>
                <a:spcPct val="100000"/>
              </a:lnSpc>
              <a:spcBef>
                <a:spcPts val="1000"/>
              </a:spcBef>
              <a:spcAft>
                <a:spcPts val="0"/>
              </a:spcAft>
              <a:buClr>
                <a:srgbClr val="760048"/>
              </a:buClr>
              <a:buSzPts val="1100"/>
              <a:buFont typeface="Arial"/>
              <a:buAutoNum type="arabicPeriod"/>
            </a:pPr>
            <a:r>
              <a:rPr lang="en">
                <a:solidFill>
                  <a:schemeClr val="dk1"/>
                </a:solidFill>
              </a:rPr>
              <a:t>Veggie Bean Wrap </a:t>
            </a:r>
            <a:endParaRPr/>
          </a:p>
          <a:p>
            <a:pPr marL="457200" lvl="0" indent="-298450" algn="l" rtl="0">
              <a:lnSpc>
                <a:spcPct val="100000"/>
              </a:lnSpc>
              <a:spcBef>
                <a:spcPts val="0"/>
              </a:spcBef>
              <a:spcAft>
                <a:spcPts val="0"/>
              </a:spcAft>
              <a:buClr>
                <a:srgbClr val="760048"/>
              </a:buClr>
              <a:buSzPts val="1100"/>
              <a:buFont typeface="Arial"/>
              <a:buAutoNum type="arabicPeriod"/>
            </a:pPr>
            <a:r>
              <a:rPr lang="en">
                <a:solidFill>
                  <a:schemeClr val="dk1"/>
                </a:solidFill>
              </a:rPr>
              <a:t>Berry Cucumber Salad </a:t>
            </a:r>
            <a:endParaRPr/>
          </a:p>
          <a:p>
            <a:pPr marL="457200" lvl="0" indent="-298450" algn="l" rtl="0">
              <a:lnSpc>
                <a:spcPct val="100000"/>
              </a:lnSpc>
              <a:spcBef>
                <a:spcPts val="0"/>
              </a:spcBef>
              <a:spcAft>
                <a:spcPts val="0"/>
              </a:spcAft>
              <a:buClr>
                <a:srgbClr val="760048"/>
              </a:buClr>
              <a:buSzPts val="1100"/>
              <a:buFont typeface="Arial"/>
              <a:buAutoNum type="arabicPeriod"/>
            </a:pPr>
            <a:r>
              <a:rPr lang="en">
                <a:solidFill>
                  <a:schemeClr val="dk1"/>
                </a:solidFill>
              </a:rPr>
              <a:t>Creamy Avocado Veggie Dip</a:t>
            </a:r>
            <a:endParaRPr/>
          </a:p>
          <a:p>
            <a:pPr marL="457200" lvl="0" indent="-298450" algn="l" rtl="0">
              <a:lnSpc>
                <a:spcPct val="100000"/>
              </a:lnSpc>
              <a:spcBef>
                <a:spcPts val="0"/>
              </a:spcBef>
              <a:spcAft>
                <a:spcPts val="0"/>
              </a:spcAft>
              <a:buClr>
                <a:srgbClr val="760048"/>
              </a:buClr>
              <a:buSzPts val="1100"/>
              <a:buFont typeface="Arial"/>
              <a:buAutoNum type="arabicPeriod"/>
            </a:pPr>
            <a:r>
              <a:rPr lang="en">
                <a:solidFill>
                  <a:schemeClr val="dk1"/>
                </a:solidFill>
              </a:rPr>
              <a:t>Zucchini Beef Boats  </a:t>
            </a:r>
            <a:endParaRPr/>
          </a:p>
          <a:p>
            <a:pPr marL="0" lvl="0" indent="0" algn="l" rtl="0">
              <a:lnSpc>
                <a:spcPct val="100000"/>
              </a:lnSpc>
              <a:spcBef>
                <a:spcPts val="1000"/>
              </a:spcBef>
              <a:spcAft>
                <a:spcPts val="0"/>
              </a:spcAft>
              <a:buSzPts val="1100"/>
              <a:buNone/>
            </a:pPr>
            <a:r>
              <a:rPr lang="en">
                <a:solidFill>
                  <a:schemeClr val="dk1"/>
                </a:solidFill>
              </a:rPr>
              <a:t>What recipe would everyone like to watch today? Go ahead and click on the link to the video you would like to see. If you have time after class, you can go back and look at all of the recipe ideas.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i="0"/>
              <a:t>Script: What foods do you like to cook?... Tip for lower sodium, use low-sodium canned foods. </a:t>
            </a:r>
            <a:r>
              <a:rPr lang="en" sz="1200" i="0">
                <a:latin typeface="Lato"/>
                <a:ea typeface="Lato"/>
                <a:cs typeface="Lato"/>
                <a:sym typeface="Lato"/>
              </a:rPr>
              <a:t>Feel free to try out one or all these cooking videos and we can discuss which one you tried in our next meeting</a:t>
            </a:r>
            <a:endParaRPr sz="500">
              <a:latin typeface="Lato"/>
              <a:ea typeface="Lato"/>
              <a:cs typeface="Lato"/>
              <a:sym typeface="Lato"/>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These are all 2-5 minutes long. </a:t>
            </a:r>
            <a:endParaRPr/>
          </a:p>
          <a:p>
            <a:pPr marL="0" lvl="0" indent="0" algn="l" rtl="0">
              <a:lnSpc>
                <a:spcPct val="100000"/>
              </a:lnSpc>
              <a:spcBef>
                <a:spcPts val="0"/>
              </a:spcBef>
              <a:spcAft>
                <a:spcPts val="0"/>
              </a:spcAft>
              <a:buSzPts val="1100"/>
              <a:buNone/>
            </a:pPr>
            <a:r>
              <a:rPr lang="en"/>
              <a:t>[INSERT POLL HERE] </a:t>
            </a:r>
            <a:r>
              <a:rPr lang="en">
                <a:solidFill>
                  <a:schemeClr val="dk1"/>
                </a:solidFill>
              </a:rPr>
              <a:t>What recipe would you like to watch for next week?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Three Sisters Stew</a:t>
            </a:r>
            <a:endParaRPr/>
          </a:p>
          <a:p>
            <a:pPr marL="0" lvl="0" indent="0" algn="l" rtl="0">
              <a:lnSpc>
                <a:spcPct val="100000"/>
              </a:lnSpc>
              <a:spcBef>
                <a:spcPts val="0"/>
              </a:spcBef>
              <a:spcAft>
                <a:spcPts val="0"/>
              </a:spcAft>
              <a:buSzPts val="1100"/>
              <a:buNone/>
            </a:pPr>
            <a:r>
              <a:rPr lang="en" u="sng">
                <a:solidFill>
                  <a:schemeClr val="hlink"/>
                </a:solidFill>
                <a:hlinkClick r:id="rId3"/>
              </a:rPr>
              <a:t>https://www.youtube.com/watch?v=gin1mW30YrA&amp;list=PLTT2Pq-BBsVTRZSL-nSj9dMJeZB7z82-m&amp;index=14</a:t>
            </a:r>
            <a:endParaRPr/>
          </a:p>
          <a:p>
            <a:pPr marL="0" lvl="0" indent="0" algn="l" rtl="0">
              <a:lnSpc>
                <a:spcPct val="100000"/>
              </a:lnSpc>
              <a:spcBef>
                <a:spcPts val="0"/>
              </a:spcBef>
              <a:spcAft>
                <a:spcPts val="0"/>
              </a:spcAft>
              <a:buSzPts val="1100"/>
              <a:buNone/>
            </a:pPr>
            <a:r>
              <a:rPr lang="en"/>
              <a:t>Vegetarian Enchilada Casserole</a:t>
            </a:r>
            <a:endParaRPr/>
          </a:p>
          <a:p>
            <a:pPr marL="0" lvl="0" indent="0" algn="l" rtl="0">
              <a:lnSpc>
                <a:spcPct val="100000"/>
              </a:lnSpc>
              <a:spcBef>
                <a:spcPts val="0"/>
              </a:spcBef>
              <a:spcAft>
                <a:spcPts val="0"/>
              </a:spcAft>
              <a:buSzPts val="1100"/>
              <a:buNone/>
            </a:pPr>
            <a:r>
              <a:rPr lang="en" u="sng">
                <a:solidFill>
                  <a:schemeClr val="hlink"/>
                </a:solidFill>
                <a:hlinkClick r:id="rId4"/>
              </a:rPr>
              <a:t>https://www.youtube.com/watch?v=ik6DCVG1_wU&amp;list=PL8CU6BoIZcYBfA51Xg2wWvpZq_4dUOWRy&amp;index=23&amp;t=0s</a:t>
            </a:r>
            <a:endParaRPr/>
          </a:p>
          <a:p>
            <a:pPr marL="0" lvl="0" indent="0" algn="l" rtl="0">
              <a:lnSpc>
                <a:spcPct val="100000"/>
              </a:lnSpc>
              <a:spcBef>
                <a:spcPts val="0"/>
              </a:spcBef>
              <a:spcAft>
                <a:spcPts val="0"/>
              </a:spcAft>
              <a:buSzPts val="1100"/>
              <a:buNone/>
            </a:pPr>
            <a:r>
              <a:rPr lang="en"/>
              <a:t>Minestrone Pasta</a:t>
            </a:r>
            <a:endParaRPr/>
          </a:p>
          <a:p>
            <a:pPr marL="0" lvl="0" indent="0" algn="l" rtl="0">
              <a:lnSpc>
                <a:spcPct val="100000"/>
              </a:lnSpc>
              <a:spcBef>
                <a:spcPts val="0"/>
              </a:spcBef>
              <a:spcAft>
                <a:spcPts val="0"/>
              </a:spcAft>
              <a:buSzPts val="1100"/>
              <a:buNone/>
            </a:pPr>
            <a:r>
              <a:rPr lang="en" u="sng">
                <a:solidFill>
                  <a:schemeClr val="hlink"/>
                </a:solidFill>
                <a:hlinkClick r:id="rId5"/>
              </a:rPr>
              <a:t>https://www.youtube.com/watch?v=ydg-l7enLDk&amp;list=PL8CU6BoIZcYBfA51Xg2wWvpZq_4dUOWRy&amp;index=21</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SzPts val="1100"/>
              <a:buNone/>
            </a:pPr>
            <a:endParaRPr sz="1400" b="1">
              <a:solidFill>
                <a:srgbClr val="DA1E47"/>
              </a:solidFill>
            </a:endParaRPr>
          </a:p>
          <a:p>
            <a:pPr marL="457200" lvl="0" indent="-298450" algn="l" rtl="0">
              <a:lnSpc>
                <a:spcPct val="100000"/>
              </a:lnSpc>
              <a:spcBef>
                <a:spcPts val="0"/>
              </a:spcBef>
              <a:spcAft>
                <a:spcPts val="0"/>
              </a:spcAft>
              <a:buSzPts val="1100"/>
              <a:buChar char="●"/>
            </a:pPr>
            <a:r>
              <a:rPr lang="en"/>
              <a:t>Plan your meals each week. Use the same ingredients in many meals but in different ways. For example, buy vegetables that can be eaten both cooked and raw like celery; use in soups, sandwiches, stir-frys and salads.</a:t>
            </a:r>
            <a:endParaRPr/>
          </a:p>
          <a:p>
            <a:pPr marL="457200" lvl="0" indent="-298450" algn="l" rtl="0">
              <a:lnSpc>
                <a:spcPct val="100000"/>
              </a:lnSpc>
              <a:spcBef>
                <a:spcPts val="0"/>
              </a:spcBef>
              <a:spcAft>
                <a:spcPts val="0"/>
              </a:spcAft>
              <a:buSzPts val="1100"/>
              <a:buChar char="●"/>
            </a:pPr>
            <a:r>
              <a:rPr lang="en"/>
              <a:t>Cook or prep when you have the most energy. Cut up fruits and vegetables to store, or prep an entire meal. Dinner doesn’t have to be the biggest meal of the day, if you have more energy and time in the middle of the day eat your biggest meal then.</a:t>
            </a:r>
            <a:endParaRPr/>
          </a:p>
          <a:p>
            <a:pPr marL="457200" lvl="0" indent="-298450" algn="l" rtl="0">
              <a:lnSpc>
                <a:spcPct val="100000"/>
              </a:lnSpc>
              <a:spcBef>
                <a:spcPts val="0"/>
              </a:spcBef>
              <a:spcAft>
                <a:spcPts val="0"/>
              </a:spcAft>
              <a:buSzPts val="1100"/>
              <a:buChar char="●"/>
            </a:pPr>
            <a:r>
              <a:rPr lang="en"/>
              <a:t>Eat the most perishable produce first like lettuce, and save heartier produce like broccoli. Even better—stock up on vegetables like winter squash, onions, and potatoes that last for months outside the fridge.</a:t>
            </a:r>
            <a:endParaRPr/>
          </a:p>
          <a:p>
            <a:pPr marL="457200" lvl="0" indent="-298450" algn="l" rtl="0">
              <a:lnSpc>
                <a:spcPct val="100000"/>
              </a:lnSpc>
              <a:spcBef>
                <a:spcPts val="0"/>
              </a:spcBef>
              <a:spcAft>
                <a:spcPts val="0"/>
              </a:spcAft>
              <a:buSzPts val="1100"/>
              <a:buChar char="●"/>
            </a:pPr>
            <a:r>
              <a:rPr lang="en"/>
              <a:t>Cook larger batches and freeze. Cook batches of grains and beans and freeze for easy additions to meals. Soups and casseroles freeze well in single-serving portions. </a:t>
            </a:r>
            <a:endParaRPr/>
          </a:p>
          <a:p>
            <a:pPr marL="457200" lvl="0" indent="-298450" algn="l" rtl="0">
              <a:lnSpc>
                <a:spcPct val="100000"/>
              </a:lnSpc>
              <a:spcBef>
                <a:spcPts val="0"/>
              </a:spcBef>
              <a:spcAft>
                <a:spcPts val="0"/>
              </a:spcAft>
              <a:buSzPts val="1100"/>
              <a:buChar char="●"/>
            </a:pPr>
            <a:r>
              <a:rPr lang="en"/>
              <a:t>Buy only what you’ll eat. Even if single servings are more expensive at the grocery store, it will still be cheaper than eating out.</a:t>
            </a:r>
            <a:endParaRPr/>
          </a:p>
          <a:p>
            <a:pPr marL="457200" lvl="0" indent="-298450" algn="l" rtl="0">
              <a:lnSpc>
                <a:spcPct val="100000"/>
              </a:lnSpc>
              <a:spcBef>
                <a:spcPts val="0"/>
              </a:spcBef>
              <a:spcAft>
                <a:spcPts val="0"/>
              </a:spcAft>
              <a:buSzPts val="1100"/>
              <a:buChar char="●"/>
            </a:pPr>
            <a:r>
              <a:rPr lang="en"/>
              <a:t>Keep a stocked pantry. You’ll be more likely to cook if you already have long lasting ingredients like dried goods and seasonings.</a:t>
            </a:r>
            <a:endParaRPr/>
          </a:p>
          <a:p>
            <a:pPr marL="457200" lvl="0" indent="-298450" algn="l" rtl="0">
              <a:lnSpc>
                <a:spcPct val="100000"/>
              </a:lnSpc>
              <a:spcBef>
                <a:spcPts val="0"/>
              </a:spcBef>
              <a:spcAft>
                <a:spcPts val="0"/>
              </a:spcAft>
              <a:buSzPts val="1100"/>
              <a:buChar char="●"/>
            </a:pPr>
            <a:r>
              <a:rPr lang="en"/>
              <a:t>Buy in bulk. If you lack storage space, ask a friend to split the bill and the groceries.  Choose items that last a long time.</a:t>
            </a:r>
            <a:endParaRPr/>
          </a:p>
          <a:p>
            <a:pPr marL="457200" lvl="0" indent="-298450" algn="l" rtl="0">
              <a:lnSpc>
                <a:spcPct val="100000"/>
              </a:lnSpc>
              <a:spcBef>
                <a:spcPts val="0"/>
              </a:spcBef>
              <a:spcAft>
                <a:spcPts val="0"/>
              </a:spcAft>
              <a:buSzPts val="1100"/>
              <a:buChar char="●"/>
            </a:pPr>
            <a:r>
              <a:rPr lang="en"/>
              <a:t>Bring extras to a friend or neighbor. Hopefully, they will return the favor!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Sample meals:</a:t>
            </a:r>
            <a:endParaRPr/>
          </a:p>
          <a:p>
            <a:pPr marL="457200" lvl="0" indent="-298450" algn="l" rtl="0">
              <a:lnSpc>
                <a:spcPct val="100000"/>
              </a:lnSpc>
              <a:spcBef>
                <a:spcPts val="0"/>
              </a:spcBef>
              <a:spcAft>
                <a:spcPts val="0"/>
              </a:spcAft>
              <a:buSzPts val="1100"/>
              <a:buChar char="●"/>
            </a:pPr>
            <a:r>
              <a:rPr lang="en"/>
              <a:t>Eggs are a great single-serving dish. Add veggies, cheese and whole grain toast to make a satisfying meal.</a:t>
            </a:r>
            <a:endParaRPr/>
          </a:p>
          <a:p>
            <a:pPr marL="457200" lvl="0" indent="-298450" algn="l" rtl="0">
              <a:lnSpc>
                <a:spcPct val="100000"/>
              </a:lnSpc>
              <a:spcBef>
                <a:spcPts val="0"/>
              </a:spcBef>
              <a:spcAft>
                <a:spcPts val="0"/>
              </a:spcAft>
              <a:buSzPts val="1100"/>
              <a:buChar char="●"/>
            </a:pPr>
            <a:r>
              <a:rPr lang="en"/>
              <a:t>Start with a dried grain like rice or pasta, add veggies (fresh, frozen or canned), a protein like salmon (fresh, frozen, or canned), and a sauce or flavorings like olive oil and garlic, or soy sauce and ginger.</a:t>
            </a:r>
            <a:endParaRPr/>
          </a:p>
          <a:p>
            <a:pPr marL="457200" lvl="0" indent="-298450" algn="l" rtl="0">
              <a:lnSpc>
                <a:spcPct val="100000"/>
              </a:lnSpc>
              <a:spcBef>
                <a:spcPts val="0"/>
              </a:spcBef>
              <a:spcAft>
                <a:spcPts val="0"/>
              </a:spcAft>
              <a:buSzPts val="1100"/>
              <a:buChar char="●"/>
            </a:pPr>
            <a:r>
              <a:rPr lang="en"/>
              <a:t>Use cooked chicken in a salad with nuts and fruit, or on a sandwich with whole wheat bread.</a:t>
            </a:r>
            <a:endParaRPr/>
          </a:p>
          <a:p>
            <a:pPr marL="457200" lvl="0" indent="-298450" algn="l" rtl="0">
              <a:lnSpc>
                <a:spcPct val="100000"/>
              </a:lnSpc>
              <a:spcBef>
                <a:spcPts val="0"/>
              </a:spcBef>
              <a:spcAft>
                <a:spcPts val="0"/>
              </a:spcAft>
              <a:buSzPts val="1100"/>
              <a:buChar char="●"/>
            </a:pPr>
            <a:r>
              <a:rPr lang="en"/>
              <a:t>Make a Chinese inspired noodle dish: mixed cooked pasta or soaked rice noodles, and stir-fried veggies with a mixture of soy sauce and peanut butter.</a:t>
            </a:r>
            <a:endParaRPr/>
          </a:p>
          <a:p>
            <a:pPr marL="457200" lvl="0" indent="-298450" algn="l" rtl="0">
              <a:lnSpc>
                <a:spcPct val="100000"/>
              </a:lnSpc>
              <a:spcBef>
                <a:spcPts val="0"/>
              </a:spcBef>
              <a:spcAft>
                <a:spcPts val="0"/>
              </a:spcAft>
              <a:buSzPts val="1100"/>
              <a:buChar char="●"/>
            </a:pPr>
            <a:r>
              <a:rPr lang="en"/>
              <a:t>Mix cooked couscous with a dressing of vinegar, olive oil, salt and pepper and lots of fresh veggies, black beans and canned corn.</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b="1">
              <a:solidFill>
                <a:srgbClr val="DA1E47"/>
              </a:solidFill>
            </a:endParaRPr>
          </a:p>
          <a:p>
            <a:pPr marL="0" lvl="0" indent="0" algn="l" rtl="0">
              <a:lnSpc>
                <a:spcPct val="100000"/>
              </a:lnSpc>
              <a:spcBef>
                <a:spcPts val="0"/>
              </a:spcBef>
              <a:spcAft>
                <a:spcPts val="0"/>
              </a:spcAft>
              <a:buClr>
                <a:schemeClr val="dk1"/>
              </a:buClr>
              <a:buSzPts val="1100"/>
              <a:buFont typeface="Arial"/>
              <a:buNone/>
            </a:pPr>
            <a:r>
              <a:rPr lang="en"/>
              <a:t>Here are some tips. </a:t>
            </a:r>
            <a:endParaRPr/>
          </a:p>
          <a:p>
            <a:pPr marL="457200" lvl="0" indent="-298450" algn="l" rtl="0">
              <a:lnSpc>
                <a:spcPct val="100000"/>
              </a:lnSpc>
              <a:spcBef>
                <a:spcPts val="0"/>
              </a:spcBef>
              <a:spcAft>
                <a:spcPts val="0"/>
              </a:spcAft>
              <a:buSzPts val="1100"/>
              <a:buChar char="●"/>
            </a:pPr>
            <a:r>
              <a:rPr lang="en"/>
              <a:t>Learn how to chop vegetables quickly and efficiently.  Most people chop onions slowly. Take a few minutes to learn to do it quickly.  </a:t>
            </a:r>
            <a:endParaRPr/>
          </a:p>
          <a:p>
            <a:pPr marL="457200" lvl="0" indent="-298450" algn="l" rtl="0">
              <a:lnSpc>
                <a:spcPct val="100000"/>
              </a:lnSpc>
              <a:spcBef>
                <a:spcPts val="0"/>
              </a:spcBef>
              <a:spcAft>
                <a:spcPts val="0"/>
              </a:spcAft>
              <a:buSzPts val="1100"/>
              <a:buChar char="●"/>
            </a:pPr>
            <a:r>
              <a:rPr lang="en"/>
              <a:t>Pre-chop vegetables on the weekend or in the morning to cut down on time spent on evening prep. Or, chop more veggies than you need so you are preparing for the next meal. Put them in a reusable containers or plastic bag to store in the refrigerator.</a:t>
            </a:r>
            <a:endParaRPr/>
          </a:p>
          <a:p>
            <a:pPr marL="457200" lvl="0" indent="-298450" algn="l" rtl="0">
              <a:lnSpc>
                <a:spcPct val="100000"/>
              </a:lnSpc>
              <a:spcBef>
                <a:spcPts val="0"/>
              </a:spcBef>
              <a:spcAft>
                <a:spcPts val="0"/>
              </a:spcAft>
              <a:buSzPts val="1100"/>
              <a:buChar char="●"/>
            </a:pPr>
            <a:r>
              <a:rPr lang="en"/>
              <a:t>Use a sharp knife. Dull knives are dangerous and require much more energy to use.  Also, avoid using a small knife for larger foods.</a:t>
            </a:r>
            <a:endParaRPr/>
          </a:p>
          <a:p>
            <a:pPr marL="457200" lvl="0" indent="-298450" algn="l" rtl="0">
              <a:lnSpc>
                <a:spcPct val="100000"/>
              </a:lnSpc>
              <a:spcBef>
                <a:spcPts val="0"/>
              </a:spcBef>
              <a:spcAft>
                <a:spcPts val="0"/>
              </a:spcAft>
              <a:buSzPts val="1100"/>
              <a:buChar char="●"/>
            </a:pPr>
            <a:r>
              <a:rPr lang="en"/>
              <a:t>Learn to eyeball common measurements; know what one cup of chopped veggies looks like on a cutting board or a teaspoon of a spice in the palm of your hand.  In most cases, it’s not essential to be exact (baking is an exception).</a:t>
            </a:r>
            <a:endParaRPr/>
          </a:p>
          <a:p>
            <a:pPr marL="457200" lvl="0" indent="-298450" algn="l" rtl="0">
              <a:lnSpc>
                <a:spcPct val="100000"/>
              </a:lnSpc>
              <a:spcBef>
                <a:spcPts val="0"/>
              </a:spcBef>
              <a:spcAft>
                <a:spcPts val="0"/>
              </a:spcAft>
              <a:buSzPts val="1100"/>
              <a:buChar char="●"/>
            </a:pPr>
            <a:r>
              <a:rPr lang="en"/>
              <a:t>Get a head start. In the morning, lay out any pots or pans you’ll need in the evening.  If your veggies are already chopped and your pots laid out, you are more likely to cook.</a:t>
            </a:r>
            <a:endParaRPr/>
          </a:p>
          <a:p>
            <a:pPr marL="457200" lvl="0" indent="-298450" algn="l" rtl="0">
              <a:lnSpc>
                <a:spcPct val="100000"/>
              </a:lnSpc>
              <a:spcBef>
                <a:spcPts val="0"/>
              </a:spcBef>
              <a:spcAft>
                <a:spcPts val="0"/>
              </a:spcAft>
              <a:buSzPts val="1100"/>
              <a:buChar char="●"/>
            </a:pPr>
            <a:r>
              <a:rPr lang="en"/>
              <a:t>Enlist helpers. Have kids in the house? Ask them to wipe and set the table, wash the veggies, or help gather the ingredients.</a:t>
            </a:r>
            <a:endParaRPr/>
          </a:p>
          <a:p>
            <a:pPr marL="457200" lvl="0" indent="-298450" algn="l" rtl="0">
              <a:lnSpc>
                <a:spcPct val="100000"/>
              </a:lnSpc>
              <a:spcBef>
                <a:spcPts val="0"/>
              </a:spcBef>
              <a:spcAft>
                <a:spcPts val="0"/>
              </a:spcAft>
              <a:buSzPts val="1100"/>
              <a:buChar char="●"/>
            </a:pPr>
            <a:r>
              <a:rPr lang="en"/>
              <a:t>Try a different tool. Slow cookers (crock-pots) and rice cookers are great time savers and often available for a few dollars at second-hand stores. </a:t>
            </a:r>
            <a:endParaRPr/>
          </a:p>
          <a:p>
            <a:pPr marL="457200" lvl="0" indent="-298450" algn="l" rtl="0">
              <a:lnSpc>
                <a:spcPct val="100000"/>
              </a:lnSpc>
              <a:spcBef>
                <a:spcPts val="0"/>
              </a:spcBef>
              <a:spcAft>
                <a:spcPts val="0"/>
              </a:spcAft>
              <a:buSzPts val="1100"/>
              <a:buChar char="●"/>
            </a:pPr>
            <a:r>
              <a:rPr lang="en"/>
              <a:t>Double the yield. Cook extra chicken one night that can be made into a few different meals like tacos or soup, or used as a salad topper.</a:t>
            </a:r>
            <a:endParaRPr/>
          </a:p>
          <a:p>
            <a:pPr marL="457200" lvl="0" indent="-298450" algn="l" rtl="0">
              <a:lnSpc>
                <a:spcPct val="100000"/>
              </a:lnSpc>
              <a:spcBef>
                <a:spcPts val="0"/>
              </a:spcBef>
              <a:spcAft>
                <a:spcPts val="0"/>
              </a:spcAft>
              <a:buSzPts val="1100"/>
              <a:buChar char="●"/>
            </a:pPr>
            <a:r>
              <a:rPr lang="en"/>
              <a:t>Keep prepped veggies in the freezer. Always have frozen vegetables in the freezer—no need to wash or chop!</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OPTIONAL ACTIVITY [Slides 18-27]:</a:t>
            </a:r>
            <a:r>
              <a:rPr lang="en">
                <a:solidFill>
                  <a:schemeClr val="dk1"/>
                </a:solidFill>
              </a:rPr>
              <a:t>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0"/>
              </a:spcBef>
              <a:spcAft>
                <a:spcPts val="0"/>
              </a:spcAft>
              <a:buSzPts val="1100"/>
              <a:buNone/>
            </a:pPr>
            <a:r>
              <a:rPr lang="en">
                <a:solidFill>
                  <a:schemeClr val="dk1"/>
                </a:solidFill>
              </a:rPr>
              <a:t>[Slide 2 of 5]</a:t>
            </a:r>
            <a:endParaRPr>
              <a:solidFill>
                <a:schemeClr val="dk1"/>
              </a:solidFill>
            </a:endParaRPr>
          </a:p>
          <a:p>
            <a:pPr marL="0" lvl="0" indent="0" algn="l" rtl="0">
              <a:lnSpc>
                <a:spcPct val="100000"/>
              </a:lnSpc>
              <a:spcBef>
                <a:spcPts val="0"/>
              </a:spcBef>
              <a:spcAft>
                <a:spcPts val="0"/>
              </a:spcAft>
              <a:buSzPts val="1100"/>
              <a:buNone/>
            </a:pPr>
            <a:r>
              <a:rPr lang="en"/>
              <a:t>Young children learn by imitation. Enjoy eating fruits, veggies, and whole grains, and eventually your kids will, too!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i="1"/>
              <a:t>Today we are going to add color to your plate while increasing your fruit and vegetable consumption. </a:t>
            </a:r>
            <a:endParaRPr i="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0"/>
              </a:spcBef>
              <a:spcAft>
                <a:spcPts val="0"/>
              </a:spcAft>
              <a:buSzPts val="1100"/>
              <a:buNone/>
            </a:pPr>
            <a:r>
              <a:rPr lang="en">
                <a:solidFill>
                  <a:schemeClr val="dk1"/>
                </a:solidFill>
              </a:rPr>
              <a:t>[Slide 3 of 5]</a:t>
            </a:r>
            <a:endParaRPr>
              <a:solidFill>
                <a:schemeClr val="dk1"/>
              </a:solidFill>
            </a:endParaRPr>
          </a:p>
          <a:p>
            <a:pPr marL="0" lvl="0" indent="0" algn="l" rtl="0">
              <a:lnSpc>
                <a:spcPct val="100000"/>
              </a:lnSpc>
              <a:spcBef>
                <a:spcPts val="0"/>
              </a:spcBef>
              <a:spcAft>
                <a:spcPts val="0"/>
              </a:spcAft>
              <a:buSzPts val="1100"/>
              <a:buNone/>
            </a:pPr>
            <a:r>
              <a:rPr lang="en"/>
              <a:t>Young children learn by imitation. Enjoy eating fruits, veggies, and whole grains, and eventually your kids will, too!</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[Slide 4 of 5]</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[Slide 5 of 5]</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[Slide 1 of 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0"/>
              </a:spcBef>
              <a:spcAft>
                <a:spcPts val="0"/>
              </a:spcAft>
              <a:buSzPts val="1100"/>
              <a:buNone/>
            </a:pPr>
            <a:r>
              <a:rPr lang="en">
                <a:solidFill>
                  <a:schemeClr val="dk1"/>
                </a:solidFill>
              </a:rPr>
              <a:t>[Slide 1 of 4]</a:t>
            </a:r>
            <a:endParaRPr>
              <a:solidFill>
                <a:schemeClr val="dk1"/>
              </a:solidFill>
            </a:endParaRPr>
          </a:p>
          <a:p>
            <a:pPr marL="0" lvl="0" indent="0" algn="l" rtl="0">
              <a:lnSpc>
                <a:spcPct val="100000"/>
              </a:lnSpc>
              <a:spcBef>
                <a:spcPts val="0"/>
              </a:spcBef>
              <a:spcAft>
                <a:spcPts val="0"/>
              </a:spcAft>
              <a:buSzPts val="1100"/>
              <a:buNone/>
            </a:pPr>
            <a:r>
              <a:rPr lang="en"/>
              <a:t>What are the challenges to feeding your growing child?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[Slide 2 of 4]</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Elementary School Kids...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are beginning to understand where food comes from and that some foods are good for growing bodies.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need to be active every day for physical and mental health.</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want to do things their peers are doing.</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may feel guilty about eating animals.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benefit from structured mealtimes as they develop decision-making skills.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0"/>
              </a:spcBef>
              <a:spcAft>
                <a:spcPts val="0"/>
              </a:spcAft>
              <a:buSzPts val="1100"/>
              <a:buNone/>
            </a:pPr>
            <a:r>
              <a:rPr lang="en">
                <a:solidFill>
                  <a:schemeClr val="dk1"/>
                </a:solidFill>
              </a:rPr>
              <a:t>[Slide 3 of 4]</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Adolescents...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need to be active every day for physical and mental health.</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may start to see connections between diet, physical appearance, and health.</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may be more adventurous with food choices.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are vulnerable to peer pressure around what to eat and how to look.</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may gain weight more rapidly with the onset of adult hormones.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[Slide 4 of 4]</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t>Make Fruits and Vegetables Fun</a:t>
            </a:r>
            <a:endParaRPr/>
          </a:p>
          <a:p>
            <a:pPr marL="457200" lvl="0" indent="-298450" algn="l" rtl="0">
              <a:lnSpc>
                <a:spcPct val="100000"/>
              </a:lnSpc>
              <a:spcBef>
                <a:spcPts val="0"/>
              </a:spcBef>
              <a:spcAft>
                <a:spcPts val="0"/>
              </a:spcAft>
              <a:buSzPts val="1100"/>
              <a:buChar char="●"/>
            </a:pPr>
            <a:r>
              <a:rPr lang="en"/>
              <a:t>Keep a bowl of fresh fruit on the kitchen table.</a:t>
            </a:r>
            <a:endParaRPr/>
          </a:p>
          <a:p>
            <a:pPr marL="457200" lvl="0" indent="-298450" algn="l" rtl="0">
              <a:lnSpc>
                <a:spcPct val="100000"/>
              </a:lnSpc>
              <a:spcBef>
                <a:spcPts val="0"/>
              </a:spcBef>
              <a:spcAft>
                <a:spcPts val="0"/>
              </a:spcAft>
              <a:buSzPts val="1100"/>
              <a:buChar char="●"/>
            </a:pPr>
            <a:r>
              <a:rPr lang="en"/>
              <a:t>Put washed and cut fruits and veggies on a shelf in your refrigerator where your child can see them.</a:t>
            </a:r>
            <a:endParaRPr/>
          </a:p>
          <a:p>
            <a:pPr marL="457200" lvl="0" indent="-298450" algn="l" rtl="0">
              <a:lnSpc>
                <a:spcPct val="100000"/>
              </a:lnSpc>
              <a:spcBef>
                <a:spcPts val="0"/>
              </a:spcBef>
              <a:spcAft>
                <a:spcPts val="0"/>
              </a:spcAft>
              <a:buSzPts val="1100"/>
              <a:buChar char="●"/>
            </a:pPr>
            <a:r>
              <a:rPr lang="en"/>
              <a:t>Let them pick fruits and veggies at the store.</a:t>
            </a:r>
            <a:endParaRPr/>
          </a:p>
          <a:p>
            <a:pPr marL="457200" lvl="0" indent="-298450" algn="l" rtl="0">
              <a:lnSpc>
                <a:spcPct val="100000"/>
              </a:lnSpc>
              <a:spcBef>
                <a:spcPts val="0"/>
              </a:spcBef>
              <a:spcAft>
                <a:spcPts val="0"/>
              </a:spcAft>
              <a:buSzPts val="1100"/>
              <a:buChar char="●"/>
            </a:pPr>
            <a:r>
              <a:rPr lang="en"/>
              <a:t>Experiment with dips and spice powders to make these foods more interactive.</a:t>
            </a:r>
            <a:endParaRPr/>
          </a:p>
          <a:p>
            <a:pPr marL="45720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Hungry Kid Tip—Kids are usually hungry right when they get home from school or right before you begin making dinner. Having sliced fruits and veggies already prepared makes it easy to feed them.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[OPTIONAL ACTIVITY SLIDE]: If you don’t use this slide then “hide” it when presenting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rgbClr val="FF0000"/>
              </a:solidFill>
            </a:endParaRPr>
          </a:p>
          <a:p>
            <a:pPr marL="0" lvl="0" indent="0" algn="l" rtl="0">
              <a:lnSpc>
                <a:spcPct val="100000"/>
              </a:lnSpc>
              <a:spcBef>
                <a:spcPts val="0"/>
              </a:spcBef>
              <a:spcAft>
                <a:spcPts val="0"/>
              </a:spcAft>
              <a:buClr>
                <a:schemeClr val="dk1"/>
              </a:buClr>
              <a:buSzPts val="1100"/>
              <a:buFont typeface="Arial"/>
              <a:buNone/>
            </a:pPr>
            <a:r>
              <a:rPr lang="en" b="1"/>
              <a:t>Have you visited a Farmers’ Market? </a:t>
            </a:r>
            <a:endParaRPr b="1"/>
          </a:p>
          <a:p>
            <a:pPr marL="0" lvl="0" indent="0" algn="l" rtl="0">
              <a:lnSpc>
                <a:spcPct val="100000"/>
              </a:lnSpc>
              <a:spcBef>
                <a:spcPts val="0"/>
              </a:spcBef>
              <a:spcAft>
                <a:spcPts val="0"/>
              </a:spcAft>
              <a:buClr>
                <a:schemeClr val="dk1"/>
              </a:buClr>
              <a:buSzPts val="1100"/>
              <a:buFont typeface="Arial"/>
              <a:buNone/>
            </a:pPr>
            <a:r>
              <a:rPr lang="en"/>
              <a:t>These can be a great way to stock up on fresh, local, and affordable produce each week.  If your neighborhood has a farmers’ market, consider making this part of your weekly routine.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 b="1"/>
              <a:t>Get the most for your money by...</a:t>
            </a:r>
            <a:endParaRPr b="1"/>
          </a:p>
          <a:p>
            <a:pPr marL="457200" lvl="0" indent="-298450" algn="l" rtl="0">
              <a:lnSpc>
                <a:spcPct val="100000"/>
              </a:lnSpc>
              <a:spcBef>
                <a:spcPts val="0"/>
              </a:spcBef>
              <a:spcAft>
                <a:spcPts val="0"/>
              </a:spcAft>
              <a:buSzPts val="1100"/>
              <a:buChar char="●"/>
            </a:pPr>
            <a:r>
              <a:rPr lang="en"/>
              <a:t>Buying produce that is in season and abundant.  Look to see which veggies and fruits are well-stocked. (See p. 35.)</a:t>
            </a:r>
            <a:endParaRPr/>
          </a:p>
          <a:p>
            <a:pPr marL="457200" lvl="0" indent="-298450" algn="l" rtl="0">
              <a:lnSpc>
                <a:spcPct val="100000"/>
              </a:lnSpc>
              <a:spcBef>
                <a:spcPts val="0"/>
              </a:spcBef>
              <a:spcAft>
                <a:spcPts val="0"/>
              </a:spcAft>
              <a:buSzPts val="1100"/>
              <a:buChar char="●"/>
            </a:pPr>
            <a:r>
              <a:rPr lang="en"/>
              <a:t>Shopping near the end of the market hours.  Farmers don’t want to leave with produce and are often willing to give deals instead of bring food back with them.</a:t>
            </a:r>
            <a:endParaRPr/>
          </a:p>
          <a:p>
            <a:pPr marL="457200" lvl="0" indent="-298450" algn="l" rtl="0">
              <a:lnSpc>
                <a:spcPct val="100000"/>
              </a:lnSpc>
              <a:spcBef>
                <a:spcPts val="0"/>
              </a:spcBef>
              <a:spcAft>
                <a:spcPts val="0"/>
              </a:spcAft>
              <a:buSzPts val="1100"/>
              <a:buChar char="●"/>
            </a:pPr>
            <a:r>
              <a:rPr lang="en"/>
              <a:t>Deciding how you will use the produce you purchase before you buy it to avoid waste.</a:t>
            </a:r>
            <a:endParaRPr/>
          </a:p>
          <a:p>
            <a:pPr marL="914400" lvl="1" indent="-298450" algn="l" rtl="0">
              <a:lnSpc>
                <a:spcPct val="100000"/>
              </a:lnSpc>
              <a:spcBef>
                <a:spcPts val="0"/>
              </a:spcBef>
              <a:spcAft>
                <a:spcPts val="0"/>
              </a:spcAft>
              <a:buSzPts val="1100"/>
              <a:buChar char="○"/>
            </a:pPr>
            <a:r>
              <a:rPr lang="en"/>
              <a:t>Are these veggies or fruit good eaten raw?</a:t>
            </a:r>
            <a:endParaRPr/>
          </a:p>
          <a:p>
            <a:pPr marL="914400" lvl="1" indent="-298450" algn="l" rtl="0">
              <a:lnSpc>
                <a:spcPct val="100000"/>
              </a:lnSpc>
              <a:spcBef>
                <a:spcPts val="0"/>
              </a:spcBef>
              <a:spcAft>
                <a:spcPts val="0"/>
              </a:spcAft>
              <a:buSzPts val="1100"/>
              <a:buChar char="○"/>
            </a:pPr>
            <a:r>
              <a:rPr lang="en"/>
              <a:t>Do I know how to prepare this food?</a:t>
            </a:r>
            <a:endParaRPr/>
          </a:p>
          <a:p>
            <a:pPr marL="914400" lvl="1" indent="-298450" algn="l" rtl="0">
              <a:lnSpc>
                <a:spcPct val="100000"/>
              </a:lnSpc>
              <a:spcBef>
                <a:spcPts val="0"/>
              </a:spcBef>
              <a:spcAft>
                <a:spcPts val="0"/>
              </a:spcAft>
              <a:buSzPts val="1100"/>
              <a:buChar char="○"/>
            </a:pPr>
            <a:r>
              <a:rPr lang="en"/>
              <a:t>Do I have resources/recipes to cook if the ingredients are unfamiliar?</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Clr>
                <a:schemeClr val="dk1"/>
              </a:buClr>
              <a:buSzPts val="1100"/>
              <a:buFont typeface="Arial"/>
              <a:buNone/>
            </a:pPr>
            <a:r>
              <a:rPr lang="en" b="1"/>
              <a:t>Good questions to ask (or have your kids ask) the farmers:</a:t>
            </a:r>
            <a:endParaRPr b="1"/>
          </a:p>
          <a:p>
            <a:pPr marL="457200" lvl="0" indent="-298450" algn="l" rtl="0">
              <a:lnSpc>
                <a:spcPct val="100000"/>
              </a:lnSpc>
              <a:spcBef>
                <a:spcPts val="0"/>
              </a:spcBef>
              <a:spcAft>
                <a:spcPts val="0"/>
              </a:spcAft>
              <a:buSzPts val="1100"/>
              <a:buChar char="●"/>
            </a:pPr>
            <a:r>
              <a:rPr lang="en"/>
              <a:t>“I notice your produce is not certified organic. What are your growing practices?  Do you spray or use chemical fertilizers, pesticides, or fertilizers?”</a:t>
            </a:r>
            <a:endParaRPr/>
          </a:p>
          <a:p>
            <a:pPr marL="457200" lvl="0" indent="-298450" algn="l" rtl="0">
              <a:lnSpc>
                <a:spcPct val="100000"/>
              </a:lnSpc>
              <a:spcBef>
                <a:spcPts val="0"/>
              </a:spcBef>
              <a:spcAft>
                <a:spcPts val="0"/>
              </a:spcAft>
              <a:buSzPts val="1100"/>
              <a:buChar char="●"/>
            </a:pPr>
            <a:r>
              <a:rPr lang="en"/>
              <a:t>“I notice your produce is certified organic.  How do you control for pests and weeds?  What are the hardest items to grow organic?”</a:t>
            </a:r>
            <a:endParaRPr/>
          </a:p>
          <a:p>
            <a:pPr marL="457200" lvl="0" indent="-298450" algn="l" rtl="0">
              <a:lnSpc>
                <a:spcPct val="100000"/>
              </a:lnSpc>
              <a:spcBef>
                <a:spcPts val="0"/>
              </a:spcBef>
              <a:spcAft>
                <a:spcPts val="0"/>
              </a:spcAft>
              <a:buSzPts val="1100"/>
              <a:buChar char="●"/>
            </a:pPr>
            <a:r>
              <a:rPr lang="en"/>
              <a:t>“How do you suggest I prepare this food?  I’m looking for some new ideas.”</a:t>
            </a:r>
            <a:endParaRPr/>
          </a:p>
          <a:p>
            <a:pPr marL="457200" lvl="0" indent="-298450" algn="l" rtl="0">
              <a:lnSpc>
                <a:spcPct val="100000"/>
              </a:lnSpc>
              <a:spcBef>
                <a:spcPts val="0"/>
              </a:spcBef>
              <a:spcAft>
                <a:spcPts val="0"/>
              </a:spcAft>
              <a:buSzPts val="1100"/>
              <a:buChar char="●"/>
            </a:pPr>
            <a:r>
              <a:rPr lang="en"/>
              <a:t>“Are there any new items we can expect in the next few weeks?”</a:t>
            </a:r>
            <a:endParaRPr/>
          </a:p>
          <a:p>
            <a:pPr marL="457200" lvl="0" indent="-298450" algn="l" rtl="0">
              <a:lnSpc>
                <a:spcPct val="100000"/>
              </a:lnSpc>
              <a:spcBef>
                <a:spcPts val="0"/>
              </a:spcBef>
              <a:spcAft>
                <a:spcPts val="0"/>
              </a:spcAft>
              <a:buSzPts val="1100"/>
              <a:buChar char="●"/>
            </a:pPr>
            <a:r>
              <a:rPr lang="en"/>
              <a:t>“Do you grown your own produce or get it from other farmers?”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Go to EatFresh.org to find farmers’ markets near you.</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[Flipped Model Script]</a:t>
            </a:r>
            <a:endParaRPr/>
          </a:p>
          <a:p>
            <a:pPr marL="0" lvl="0" indent="0" algn="l" rtl="0">
              <a:lnSpc>
                <a:spcPct val="100000"/>
              </a:lnSpc>
              <a:spcBef>
                <a:spcPts val="0"/>
              </a:spcBef>
              <a:spcAft>
                <a:spcPts val="0"/>
              </a:spcAft>
              <a:buSzPts val="1100"/>
              <a:buNone/>
            </a:pPr>
            <a:r>
              <a:rPr lang="en"/>
              <a:t>Now that you have a well understanding on Eating the Rainbow, let’s prepare for next week's lesson: Understanding Food Labels. </a:t>
            </a:r>
            <a:endParaRPr/>
          </a:p>
          <a:p>
            <a:pPr marL="0" lvl="0" indent="0" algn="l" rtl="0">
              <a:lnSpc>
                <a:spcPct val="100000"/>
              </a:lnSpc>
              <a:spcBef>
                <a:spcPts val="0"/>
              </a:spcBef>
              <a:spcAft>
                <a:spcPts val="0"/>
              </a:spcAft>
              <a:buSzPts val="1100"/>
              <a:buNone/>
            </a:pPr>
            <a:r>
              <a:rPr lang="en"/>
              <a:t>In order to be fully prepared for class, please bring a food label from home to refer to in lesson 4. </a:t>
            </a:r>
            <a:endParaRPr/>
          </a:p>
          <a:p>
            <a:pPr marL="0" lvl="0" indent="0" algn="l" rtl="0">
              <a:lnSpc>
                <a:spcPct val="100000"/>
              </a:lnSpc>
              <a:spcBef>
                <a:spcPts val="0"/>
              </a:spcBef>
              <a:spcAft>
                <a:spcPts val="0"/>
              </a:spcAft>
              <a:buSzPts val="1100"/>
              <a:buNone/>
            </a:pPr>
            <a:r>
              <a:rPr lang="en"/>
              <a:t>See you then! Have a great rest of your day!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i="1"/>
              <a:t>Instructor Side Note: Greet participants by name when they join and make sure you are pronouncing their name correctly. </a:t>
            </a:r>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000000"/>
                </a:solidFill>
                <a:latin typeface="Arial"/>
                <a:ea typeface="Arial"/>
                <a:cs typeface="Arial"/>
                <a:sym typeface="Arial"/>
              </a:rPr>
              <a:t>Make sure attendees can see/hear, know how to mute/unmute, use video and chat box, rename display name as necessary</a:t>
            </a:r>
            <a:endParaRPr sz="11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
                <a:solidFill>
                  <a:schemeClr val="dk1"/>
                </a:solidFill>
              </a:rPr>
              <a:t>[Flipped Model Script] Hello, Welcome back! Lets go ahead and start the day off with a tech check! Are you able to hear and see the slides okay? Are you using a computer or a phone to access the information? If your having trouble - please contact your Food Smarts Educator for assistance. </a:t>
            </a:r>
            <a:endParaRPr i="1"/>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p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p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04800" algn="l" rtl="0">
              <a:lnSpc>
                <a:spcPct val="115000"/>
              </a:lnSpc>
              <a:spcBef>
                <a:spcPts val="0"/>
              </a:spcBef>
              <a:spcAft>
                <a:spcPts val="0"/>
              </a:spcAft>
              <a:buClr>
                <a:schemeClr val="dk1"/>
              </a:buClr>
              <a:buSzPts val="1200"/>
              <a:buChar char="➔"/>
            </a:pPr>
            <a:r>
              <a:rPr lang="en" sz="1200">
                <a:solidFill>
                  <a:schemeClr val="dk1"/>
                </a:solidFill>
              </a:rPr>
              <a:t>Lesson 3 Icebreaker Option: Participants may gather any produce items (fresh, canned, or frozen) from their kitchen. See who can bring the produce item back to the screen the quickest. What did participants bring back?  </a:t>
            </a:r>
            <a:endParaRPr sz="1200">
              <a:solidFill>
                <a:schemeClr val="dk1"/>
              </a:solidFill>
            </a:endParaRPr>
          </a:p>
          <a:p>
            <a:pPr marL="228600" lvl="0" indent="-304800" algn="l" rtl="0">
              <a:lnSpc>
                <a:spcPct val="115000"/>
              </a:lnSpc>
              <a:spcBef>
                <a:spcPts val="0"/>
              </a:spcBef>
              <a:spcAft>
                <a:spcPts val="0"/>
              </a:spcAft>
              <a:buClr>
                <a:schemeClr val="dk1"/>
              </a:buClr>
              <a:buSzPts val="1200"/>
              <a:buChar char="➔"/>
            </a:pPr>
            <a:r>
              <a:rPr lang="en" sz="1200">
                <a:solidFill>
                  <a:schemeClr val="dk1"/>
                </a:solidFill>
              </a:rPr>
              <a:t>You may include any icebreaker you would like here. Up to educators discretion.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These are ideas that will be in place for all of our classes, so that we can create a safe learning environment for all. Here are a few to get us started, but we can modify or add to this list-</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Take care of yourself and your needs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Confidentiality- what is shared here will stay here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No judgement- we all have had different experiences and this is an opportunity to learn from one another</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Be respectful of those in the group and yourself</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Keep video on when possible- so we can get to know each other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0482dd8c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a0482dd8c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a:solidFill>
                  <a:schemeClr val="dk1"/>
                </a:solidFill>
                <a:latin typeface="Lato"/>
                <a:ea typeface="Lato"/>
                <a:cs typeface="Lato"/>
                <a:sym typeface="Lato"/>
              </a:rPr>
              <a:t>Click screen to make answer appear</a:t>
            </a:r>
            <a:endParaRPr sz="1200">
              <a:solidFill>
                <a:schemeClr val="dk1"/>
              </a:solidFill>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Lato"/>
                <a:ea typeface="Lato"/>
                <a:cs typeface="Lato"/>
                <a:sym typeface="Lato"/>
              </a:rPr>
              <a:t>Answer: Dairy, Grains, Fruits, Vegetables, and Protein</a:t>
            </a:r>
            <a:endParaRPr sz="1200">
              <a:solidFill>
                <a:schemeClr val="dk1"/>
              </a:solidFill>
              <a:latin typeface="Lato"/>
              <a:ea typeface="Lato"/>
              <a:cs typeface="Lato"/>
              <a:sym typeface="Lato"/>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solidFill>
                  <a:schemeClr val="dk1"/>
                </a:solidFill>
              </a:rPr>
              <a:t>[Flipped Model Script] Welcome to lesson three, one of our favorite lessons. Today we will…..</a:t>
            </a:r>
            <a:endParaRPr/>
          </a:p>
          <a:p>
            <a:pPr marL="0" lvl="0" indent="0" algn="l" rtl="0">
              <a:lnSpc>
                <a:spcPct val="100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Have a discussion on our families favorite color of foods through an Eat the Rainbow food activity. Be prepared to share some of your favorite food stories. </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We will also learn about all of the health benefits of different fruit and vegetable food colors! </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Next, we will take a look at a few food demonstrations that create colorful meals!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Let’s get started! </a:t>
            </a:r>
            <a:endParaRPr>
              <a:solidFill>
                <a:schemeClr val="dk1"/>
              </a:solidFill>
            </a:endParaRPr>
          </a:p>
          <a:p>
            <a:pPr marL="45720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My Family “Eat the Rainbow”</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What color(s) of fruit / vegetables do you eat the most?  </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What are you family favorite go to fruits? What is their least favorite fruit?</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What are your family's favorite go to vegetables? What is their least favorite vegetable?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[Flipped Model Script]</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Let’s dive into the Eat the Rainbow Food activity. Grab a pen and paper and prepare to write down some your answers to these questions! </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What colors of fruits and vegetables do you and your family eat the most? Red foods, blue foods, yellow foods, green foods, orange foods or white foods? </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What is your family's favorite kind of fruit? What is their least favorite fruit? </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What are your family's favorite go to vegetables? What is their least favorite vegetable?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Now that you have a pretty good idea of what foods you and your family prefer, let’s move on.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[Flipped model script]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Did you know that each color of food has its own specific health benefits? Eating a wide variety of colorful produce can increase our health and well being in a wide variety of ways.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For example: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Green Foods help lower your chance of getting cancer, help keep your eyes healthy while also keeping your teeth and bones strong!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Go ahead and name off some green colored fruits, vegetables and even herbs!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Spinach, Kale, green apples, broccoli, peas, green beans, bok choy, artichokes, lettuce, zucchini, cilantro, parsley, celery, kiwi, grapes, cucumber, peppers, avocado are all green foods - good job!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Next! Yellow and orange foods help to keep your heart and eyes healthy, while also lowering your chances of getting certain types of cancer. Yellow and orange foods can also help boost the immune system, preventing you from catching a cold or flu. How amazing is that!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What are some of your favorite yellow and orange colored foods? Go ahead and name out some yellow and orange colored produce.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Carrots, Oranges, Lemons, Pineapple, mangos, pumpkin, tomatoes, squash, peaches, nectarines, bananas, peppers and papaya are all yellow/orange foods - good job!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ubtitle">
  <p:cSld name="Photo and Text">
    <p:spTree>
      <p:nvGrpSpPr>
        <p:cNvPr id="1" name="Shape 53"/>
        <p:cNvGrpSpPr/>
        <p:nvPr/>
      </p:nvGrpSpPr>
      <p:grpSpPr>
        <a:xfrm>
          <a:off x="0" y="0"/>
          <a:ext cx="0" cy="0"/>
          <a:chOff x="0" y="0"/>
          <a:chExt cx="0" cy="0"/>
        </a:xfrm>
      </p:grpSpPr>
      <p:sp>
        <p:nvSpPr>
          <p:cNvPr id="54" name="Google Shape;54;p44"/>
          <p:cNvSpPr/>
          <p:nvPr/>
        </p:nvSpPr>
        <p:spPr>
          <a:xfrm>
            <a:off x="4583216" y="0"/>
            <a:ext cx="4560900" cy="51435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55" name="Google Shape;55;p44"/>
          <p:cNvCxnSpPr/>
          <p:nvPr/>
        </p:nvCxnSpPr>
        <p:spPr>
          <a:xfrm>
            <a:off x="4571999" y="0"/>
            <a:ext cx="0" cy="5143500"/>
          </a:xfrm>
          <a:prstGeom prst="straightConnector1">
            <a:avLst/>
          </a:prstGeom>
          <a:noFill/>
          <a:ln w="76200" cap="flat" cmpd="sng">
            <a:solidFill>
              <a:schemeClr val="accent2"/>
            </a:solidFill>
            <a:prstDash val="solid"/>
            <a:round/>
            <a:headEnd type="none" w="sm" len="sm"/>
            <a:tailEnd type="none" w="sm" len="sm"/>
          </a:ln>
        </p:spPr>
      </p:cxnSp>
      <p:sp>
        <p:nvSpPr>
          <p:cNvPr id="56" name="Google Shape;56;p44"/>
          <p:cNvSpPr txBox="1">
            <a:spLocks noGrp="1"/>
          </p:cNvSpPr>
          <p:nvPr>
            <p:ph type="title"/>
          </p:nvPr>
        </p:nvSpPr>
        <p:spPr>
          <a:xfrm>
            <a:off x="-128" y="0"/>
            <a:ext cx="4517400" cy="5143500"/>
          </a:xfrm>
          <a:prstGeom prst="rect">
            <a:avLst/>
          </a:prstGeom>
          <a:noFill/>
          <a:ln>
            <a:noFill/>
          </a:ln>
        </p:spPr>
        <p:txBody>
          <a:bodyPr spcFirstLastPara="1" wrap="square" lIns="182875" tIns="0" rIns="182875" bIns="0" anchor="ctr" anchorCtr="0">
            <a:noAutofit/>
          </a:bodyPr>
          <a:lstStyle>
            <a:lvl1pPr marR="0" lvl="0" algn="ctr">
              <a:lnSpc>
                <a:spcPct val="100000"/>
              </a:lnSpc>
              <a:spcBef>
                <a:spcPts val="0"/>
              </a:spcBef>
              <a:spcAft>
                <a:spcPts val="0"/>
              </a:spcAft>
              <a:buClr>
                <a:schemeClr val="dk2"/>
              </a:buClr>
              <a:buSzPts val="3000"/>
              <a:buFont typeface="Lato"/>
              <a:buNone/>
              <a:defRPr sz="3000" b="0" i="0" u="none" strike="noStrike" cap="none">
                <a:solidFill>
                  <a:schemeClr val="dk2"/>
                </a:solidFill>
                <a:latin typeface="Lato"/>
                <a:ea typeface="Lato"/>
                <a:cs typeface="Lato"/>
                <a:sym typeface="Lato"/>
              </a:defRPr>
            </a:lvl1pPr>
            <a:lvl2pPr marR="0" lvl="1"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2pPr>
            <a:lvl3pPr marR="0" lvl="2"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3pPr>
            <a:lvl4pPr marR="0" lvl="3"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4pPr>
            <a:lvl5pPr marR="0" lvl="4"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5pPr>
            <a:lvl6pPr marR="0" lvl="5"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6pPr>
            <a:lvl7pPr marR="0" lvl="6"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7pPr>
            <a:lvl8pPr marR="0" lvl="7"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8pPr>
            <a:lvl9pPr marR="0" lvl="8"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9pPr>
          </a:lstStyle>
          <a:p>
            <a:endParaRPr/>
          </a:p>
        </p:txBody>
      </p:sp>
      <p:sp>
        <p:nvSpPr>
          <p:cNvPr id="57" name="Google Shape;57;p44"/>
          <p:cNvSpPr txBox="1">
            <a:spLocks noGrp="1"/>
          </p:cNvSpPr>
          <p:nvPr>
            <p:ph type="subTitle" idx="1"/>
          </p:nvPr>
        </p:nvSpPr>
        <p:spPr>
          <a:xfrm>
            <a:off x="4626725" y="0"/>
            <a:ext cx="4517400" cy="5143500"/>
          </a:xfrm>
          <a:prstGeom prst="rect">
            <a:avLst/>
          </a:prstGeom>
          <a:solidFill>
            <a:schemeClr val="dk2"/>
          </a:solidFill>
          <a:ln>
            <a:noFill/>
          </a:ln>
        </p:spPr>
        <p:txBody>
          <a:bodyPr spcFirstLastPara="1" wrap="square" lIns="182875" tIns="91425" rIns="182875" bIns="91425" anchor="ctr" anchorCtr="0">
            <a:noAutofit/>
          </a:bodyPr>
          <a:lstStyle>
            <a:lvl1pPr lvl="0" algn="ctr">
              <a:lnSpc>
                <a:spcPct val="115000"/>
              </a:lnSpc>
              <a:spcBef>
                <a:spcPts val="0"/>
              </a:spcBef>
              <a:spcAft>
                <a:spcPts val="0"/>
              </a:spcAft>
              <a:buSzPts val="2400"/>
              <a:buNone/>
              <a:defRPr>
                <a:solidFill>
                  <a:schemeClr val="lt1"/>
                </a:solidFill>
              </a:defRPr>
            </a:lvl1pPr>
            <a:lvl2pPr lvl="1" algn="ctr">
              <a:lnSpc>
                <a:spcPct val="115000"/>
              </a:lnSpc>
              <a:spcBef>
                <a:spcPts val="1600"/>
              </a:spcBef>
              <a:spcAft>
                <a:spcPts val="0"/>
              </a:spcAft>
              <a:buSzPts val="2100"/>
              <a:buNone/>
              <a:defRPr>
                <a:solidFill>
                  <a:schemeClr val="lt1"/>
                </a:solidFill>
              </a:defRPr>
            </a:lvl2pPr>
            <a:lvl3pPr lvl="2" algn="ctr">
              <a:lnSpc>
                <a:spcPct val="115000"/>
              </a:lnSpc>
              <a:spcBef>
                <a:spcPts val="1600"/>
              </a:spcBef>
              <a:spcAft>
                <a:spcPts val="0"/>
              </a:spcAft>
              <a:buSzPts val="1800"/>
              <a:buNone/>
              <a:defRPr>
                <a:solidFill>
                  <a:schemeClr val="lt1"/>
                </a:solidFill>
              </a:defRPr>
            </a:lvl3pPr>
            <a:lvl4pPr lvl="3" algn="ctr">
              <a:lnSpc>
                <a:spcPct val="115000"/>
              </a:lnSpc>
              <a:spcBef>
                <a:spcPts val="1600"/>
              </a:spcBef>
              <a:spcAft>
                <a:spcPts val="0"/>
              </a:spcAft>
              <a:buSzPts val="1800"/>
              <a:buNone/>
              <a:defRPr>
                <a:solidFill>
                  <a:schemeClr val="lt1"/>
                </a:solidFill>
              </a:defRPr>
            </a:lvl4pPr>
            <a:lvl5pPr lvl="4" algn="ctr">
              <a:lnSpc>
                <a:spcPct val="115000"/>
              </a:lnSpc>
              <a:spcBef>
                <a:spcPts val="1600"/>
              </a:spcBef>
              <a:spcAft>
                <a:spcPts val="0"/>
              </a:spcAft>
              <a:buSzPts val="1400"/>
              <a:buNone/>
              <a:defRPr>
                <a:solidFill>
                  <a:schemeClr val="lt1"/>
                </a:solidFill>
              </a:defRPr>
            </a:lvl5pPr>
            <a:lvl6pPr lvl="5" algn="ctr">
              <a:lnSpc>
                <a:spcPct val="115000"/>
              </a:lnSpc>
              <a:spcBef>
                <a:spcPts val="1600"/>
              </a:spcBef>
              <a:spcAft>
                <a:spcPts val="0"/>
              </a:spcAft>
              <a:buSzPts val="1400"/>
              <a:buNone/>
              <a:defRPr>
                <a:solidFill>
                  <a:schemeClr val="lt1"/>
                </a:solidFill>
              </a:defRPr>
            </a:lvl6pPr>
            <a:lvl7pPr lvl="6" algn="ctr">
              <a:lnSpc>
                <a:spcPct val="115000"/>
              </a:lnSpc>
              <a:spcBef>
                <a:spcPts val="1600"/>
              </a:spcBef>
              <a:spcAft>
                <a:spcPts val="0"/>
              </a:spcAft>
              <a:buSzPts val="1400"/>
              <a:buNone/>
              <a:defRPr>
                <a:solidFill>
                  <a:schemeClr val="lt1"/>
                </a:solidFill>
              </a:defRPr>
            </a:lvl7pPr>
            <a:lvl8pPr lvl="7" algn="ctr">
              <a:lnSpc>
                <a:spcPct val="115000"/>
              </a:lnSpc>
              <a:spcBef>
                <a:spcPts val="1600"/>
              </a:spcBef>
              <a:spcAft>
                <a:spcPts val="0"/>
              </a:spcAft>
              <a:buSzPts val="1400"/>
              <a:buNone/>
              <a:defRPr>
                <a:solidFill>
                  <a:schemeClr val="lt1"/>
                </a:solidFill>
              </a:defRPr>
            </a:lvl8pPr>
            <a:lvl9pPr lvl="8" algn="ctr">
              <a:lnSpc>
                <a:spcPct val="115000"/>
              </a:lnSpc>
              <a:spcBef>
                <a:spcPts val="1600"/>
              </a:spcBef>
              <a:spcAft>
                <a:spcPts val="1600"/>
              </a:spcAft>
              <a:buSzPts val="1400"/>
              <a:buNone/>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Bullets 2">
  <p:cSld name="Title &amp; Bullets, Carrot Header_1">
    <p:spTree>
      <p:nvGrpSpPr>
        <p:cNvPr id="1" name="Shape 58"/>
        <p:cNvGrpSpPr/>
        <p:nvPr/>
      </p:nvGrpSpPr>
      <p:grpSpPr>
        <a:xfrm>
          <a:off x="0" y="0"/>
          <a:ext cx="0" cy="0"/>
          <a:chOff x="0" y="0"/>
          <a:chExt cx="0" cy="0"/>
        </a:xfrm>
      </p:grpSpPr>
      <p:sp>
        <p:nvSpPr>
          <p:cNvPr id="59" name="Google Shape;59;p45"/>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1000"/>
              </a:spcBef>
              <a:spcAft>
                <a:spcPts val="0"/>
              </a:spcAft>
              <a:buClr>
                <a:srgbClr val="760048"/>
              </a:buClr>
              <a:buSzPts val="2400"/>
              <a:buChar char="➢"/>
              <a:defRPr i="0" u="none" strike="noStrike" cap="none"/>
            </a:lvl1pPr>
            <a:lvl2pPr marL="914400" marR="0" lvl="1" indent="-381000" algn="l">
              <a:lnSpc>
                <a:spcPct val="100000"/>
              </a:lnSpc>
              <a:spcBef>
                <a:spcPts val="700"/>
              </a:spcBef>
              <a:spcAft>
                <a:spcPts val="0"/>
              </a:spcAft>
              <a:buSzPts val="2400"/>
              <a:buChar char="–"/>
              <a:defRPr sz="2400" i="0" u="none" strike="noStrike" cap="none"/>
            </a:lvl2pPr>
            <a:lvl3pPr marL="1371600" marR="0" lvl="2" indent="-355600" algn="l">
              <a:lnSpc>
                <a:spcPct val="100000"/>
              </a:lnSpc>
              <a:spcBef>
                <a:spcPts val="700"/>
              </a:spcBef>
              <a:spcAft>
                <a:spcPts val="0"/>
              </a:spcAft>
              <a:buSzPts val="2000"/>
              <a:buChar char="•"/>
              <a:defRPr sz="2000" i="0" u="none" strike="noStrike" cap="none"/>
            </a:lvl3pPr>
            <a:lvl4pPr marL="1828800" marR="0" lvl="3" indent="-342900" algn="l">
              <a:lnSpc>
                <a:spcPct val="100000"/>
              </a:lnSpc>
              <a:spcBef>
                <a:spcPts val="700"/>
              </a:spcBef>
              <a:spcAft>
                <a:spcPts val="0"/>
              </a:spcAft>
              <a:buSzPts val="1800"/>
              <a:buChar char="–"/>
              <a:defRPr i="0" u="none" strike="noStrike" cap="none"/>
            </a:lvl4pPr>
            <a:lvl5pPr marL="2286000" marR="0" lvl="4" indent="-317500" algn="l">
              <a:lnSpc>
                <a:spcPct val="100000"/>
              </a:lnSpc>
              <a:spcBef>
                <a:spcPts val="700"/>
              </a:spcBef>
              <a:spcAft>
                <a:spcPts val="0"/>
              </a:spcAft>
              <a:buSzPts val="1400"/>
              <a:buChar char="»"/>
              <a:defRPr i="0" u="none" strike="noStrike" cap="none"/>
            </a:lvl5pPr>
            <a:lvl6pPr marL="2743200" marR="0" lvl="5" indent="-317500" algn="l">
              <a:lnSpc>
                <a:spcPct val="100000"/>
              </a:lnSpc>
              <a:spcBef>
                <a:spcPts val="700"/>
              </a:spcBef>
              <a:spcAft>
                <a:spcPts val="0"/>
              </a:spcAft>
              <a:buSzPts val="1400"/>
              <a:buChar char="•"/>
              <a:defRPr i="0" u="none" strike="noStrike" cap="none"/>
            </a:lvl6pPr>
            <a:lvl7pPr marL="3200400" marR="0" lvl="6" indent="-317500" algn="l">
              <a:lnSpc>
                <a:spcPct val="100000"/>
              </a:lnSpc>
              <a:spcBef>
                <a:spcPts val="700"/>
              </a:spcBef>
              <a:spcAft>
                <a:spcPts val="0"/>
              </a:spcAft>
              <a:buSzPts val="1400"/>
              <a:buChar char="•"/>
              <a:defRPr i="0" u="none" strike="noStrike" cap="none"/>
            </a:lvl7pPr>
            <a:lvl8pPr marL="3657600" marR="0" lvl="7" indent="-317500" algn="l">
              <a:lnSpc>
                <a:spcPct val="100000"/>
              </a:lnSpc>
              <a:spcBef>
                <a:spcPts val="700"/>
              </a:spcBef>
              <a:spcAft>
                <a:spcPts val="0"/>
              </a:spcAft>
              <a:buSzPts val="1400"/>
              <a:buChar char="•"/>
              <a:defRPr i="0" u="none" strike="noStrike" cap="none"/>
            </a:lvl8pPr>
            <a:lvl9pPr marL="4114800" marR="0" lvl="8" indent="-317500" algn="l">
              <a:lnSpc>
                <a:spcPct val="100000"/>
              </a:lnSpc>
              <a:spcBef>
                <a:spcPts val="700"/>
              </a:spcBef>
              <a:spcAft>
                <a:spcPts val="0"/>
              </a:spcAft>
              <a:buSzPts val="1400"/>
              <a:buChar char="•"/>
              <a:defRPr i="0" u="none" strike="noStrike" cap="none"/>
            </a:lvl9pPr>
          </a:lstStyle>
          <a:p>
            <a:endParaRPr/>
          </a:p>
        </p:txBody>
      </p:sp>
      <p:sp>
        <p:nvSpPr>
          <p:cNvPr id="60" name="Google Shape;6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45"/>
          <p:cNvSpPr txBox="1"/>
          <p:nvPr/>
        </p:nvSpPr>
        <p:spPr>
          <a:xfrm>
            <a:off x="0" y="4457700"/>
            <a:ext cx="9144000" cy="685800"/>
          </a:xfrm>
          <a:prstGeom prst="rect">
            <a:avLst/>
          </a:prstGeom>
          <a:solidFill>
            <a:schemeClr val="accent3"/>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62" name="Google Shape;62;p45"/>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63" name="Google Shape;63;p45"/>
          <p:cNvSpPr txBox="1">
            <a:spLocks noGrp="1"/>
          </p:cNvSpPr>
          <p:nvPr>
            <p:ph type="title"/>
          </p:nvPr>
        </p:nvSpPr>
        <p:spPr>
          <a:xfrm>
            <a:off x="137100" y="4607125"/>
            <a:ext cx="8869800" cy="50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4">
  <p:cSld name="1_Title &amp; Bullets 2">
    <p:spTree>
      <p:nvGrpSpPr>
        <p:cNvPr id="1" name="Shape 64"/>
        <p:cNvGrpSpPr/>
        <p:nvPr/>
      </p:nvGrpSpPr>
      <p:grpSpPr>
        <a:xfrm>
          <a:off x="0" y="0"/>
          <a:ext cx="0" cy="0"/>
          <a:chOff x="0" y="0"/>
          <a:chExt cx="0" cy="0"/>
        </a:xfrm>
      </p:grpSpPr>
      <p:sp>
        <p:nvSpPr>
          <p:cNvPr id="65" name="Google Shape;65;p46"/>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1000"/>
              </a:spcBef>
              <a:spcAft>
                <a:spcPts val="0"/>
              </a:spcAft>
              <a:buClr>
                <a:srgbClr val="760048"/>
              </a:buClr>
              <a:buSzPts val="2400"/>
              <a:buChar char="➢"/>
              <a:defRPr i="0" u="none" strike="noStrike" cap="none"/>
            </a:lvl1pPr>
            <a:lvl2pPr marL="914400" marR="0" lvl="1" indent="-381000" algn="l">
              <a:lnSpc>
                <a:spcPct val="100000"/>
              </a:lnSpc>
              <a:spcBef>
                <a:spcPts val="700"/>
              </a:spcBef>
              <a:spcAft>
                <a:spcPts val="0"/>
              </a:spcAft>
              <a:buSzPts val="2400"/>
              <a:buChar char="–"/>
              <a:defRPr sz="2400" i="0" u="none" strike="noStrike" cap="none"/>
            </a:lvl2pPr>
            <a:lvl3pPr marL="1371600" marR="0" lvl="2" indent="-355600" algn="l">
              <a:lnSpc>
                <a:spcPct val="100000"/>
              </a:lnSpc>
              <a:spcBef>
                <a:spcPts val="700"/>
              </a:spcBef>
              <a:spcAft>
                <a:spcPts val="0"/>
              </a:spcAft>
              <a:buSzPts val="2000"/>
              <a:buChar char="•"/>
              <a:defRPr sz="2000" i="0" u="none" strike="noStrike" cap="none"/>
            </a:lvl3pPr>
            <a:lvl4pPr marL="1828800" marR="0" lvl="3" indent="-342900" algn="l">
              <a:lnSpc>
                <a:spcPct val="100000"/>
              </a:lnSpc>
              <a:spcBef>
                <a:spcPts val="700"/>
              </a:spcBef>
              <a:spcAft>
                <a:spcPts val="0"/>
              </a:spcAft>
              <a:buSzPts val="1800"/>
              <a:buChar char="–"/>
              <a:defRPr i="0" u="none" strike="noStrike" cap="none"/>
            </a:lvl4pPr>
            <a:lvl5pPr marL="2286000" marR="0" lvl="4" indent="-317500" algn="l">
              <a:lnSpc>
                <a:spcPct val="100000"/>
              </a:lnSpc>
              <a:spcBef>
                <a:spcPts val="700"/>
              </a:spcBef>
              <a:spcAft>
                <a:spcPts val="0"/>
              </a:spcAft>
              <a:buSzPts val="1400"/>
              <a:buChar char="»"/>
              <a:defRPr i="0" u="none" strike="noStrike" cap="none"/>
            </a:lvl5pPr>
            <a:lvl6pPr marL="2743200" marR="0" lvl="5" indent="-317500" algn="l">
              <a:lnSpc>
                <a:spcPct val="100000"/>
              </a:lnSpc>
              <a:spcBef>
                <a:spcPts val="700"/>
              </a:spcBef>
              <a:spcAft>
                <a:spcPts val="0"/>
              </a:spcAft>
              <a:buSzPts val="1400"/>
              <a:buChar char="•"/>
              <a:defRPr i="0" u="none" strike="noStrike" cap="none"/>
            </a:lvl6pPr>
            <a:lvl7pPr marL="3200400" marR="0" lvl="6" indent="-317500" algn="l">
              <a:lnSpc>
                <a:spcPct val="100000"/>
              </a:lnSpc>
              <a:spcBef>
                <a:spcPts val="700"/>
              </a:spcBef>
              <a:spcAft>
                <a:spcPts val="0"/>
              </a:spcAft>
              <a:buSzPts val="1400"/>
              <a:buChar char="•"/>
              <a:defRPr i="0" u="none" strike="noStrike" cap="none"/>
            </a:lvl7pPr>
            <a:lvl8pPr marL="3657600" marR="0" lvl="7" indent="-317500" algn="l">
              <a:lnSpc>
                <a:spcPct val="100000"/>
              </a:lnSpc>
              <a:spcBef>
                <a:spcPts val="700"/>
              </a:spcBef>
              <a:spcAft>
                <a:spcPts val="0"/>
              </a:spcAft>
              <a:buSzPts val="1400"/>
              <a:buChar char="•"/>
              <a:defRPr i="0" u="none" strike="noStrike" cap="none"/>
            </a:lvl8pPr>
            <a:lvl9pPr marL="4114800" marR="0" lvl="8" indent="-317500" algn="l">
              <a:lnSpc>
                <a:spcPct val="100000"/>
              </a:lnSpc>
              <a:spcBef>
                <a:spcPts val="700"/>
              </a:spcBef>
              <a:spcAft>
                <a:spcPts val="0"/>
              </a:spcAft>
              <a:buSzPts val="1400"/>
              <a:buChar char="•"/>
              <a:defRPr i="0" u="none" strike="noStrike" cap="none"/>
            </a:lvl9pPr>
          </a:lstStyle>
          <a:p>
            <a:endParaRPr/>
          </a:p>
        </p:txBody>
      </p:sp>
      <p:sp>
        <p:nvSpPr>
          <p:cNvPr id="66" name="Google Shape;66;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46"/>
          <p:cNvSpPr txBox="1"/>
          <p:nvPr/>
        </p:nvSpPr>
        <p:spPr>
          <a:xfrm>
            <a:off x="0" y="4457700"/>
            <a:ext cx="9144000" cy="685800"/>
          </a:xfrm>
          <a:prstGeom prst="rect">
            <a:avLst/>
          </a:prstGeom>
          <a:solidFill>
            <a:schemeClr val="accent4"/>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68" name="Google Shape;68;p46"/>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69" name="Google Shape;69;p46"/>
          <p:cNvSpPr txBox="1">
            <a:spLocks noGrp="1"/>
          </p:cNvSpPr>
          <p:nvPr>
            <p:ph type="title"/>
          </p:nvPr>
        </p:nvSpPr>
        <p:spPr>
          <a:xfrm>
            <a:off x="137100" y="4607125"/>
            <a:ext cx="8869800" cy="50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ullets 5">
  <p:cSld name="1_Title &amp; Bullets">
    <p:spTree>
      <p:nvGrpSpPr>
        <p:cNvPr id="1" name="Shape 70"/>
        <p:cNvGrpSpPr/>
        <p:nvPr/>
      </p:nvGrpSpPr>
      <p:grpSpPr>
        <a:xfrm>
          <a:off x="0" y="0"/>
          <a:ext cx="0" cy="0"/>
          <a:chOff x="0" y="0"/>
          <a:chExt cx="0" cy="0"/>
        </a:xfrm>
      </p:grpSpPr>
      <p:sp>
        <p:nvSpPr>
          <p:cNvPr id="71" name="Google Shape;71;p47"/>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1000"/>
              </a:spcBef>
              <a:spcAft>
                <a:spcPts val="0"/>
              </a:spcAft>
              <a:buClr>
                <a:srgbClr val="760048"/>
              </a:buClr>
              <a:buSzPts val="2400"/>
              <a:buChar char="➢"/>
              <a:defRPr i="0" u="none" strike="noStrike" cap="none"/>
            </a:lvl1pPr>
            <a:lvl2pPr marL="914400" marR="0" lvl="1" indent="-381000" algn="l">
              <a:lnSpc>
                <a:spcPct val="100000"/>
              </a:lnSpc>
              <a:spcBef>
                <a:spcPts val="700"/>
              </a:spcBef>
              <a:spcAft>
                <a:spcPts val="0"/>
              </a:spcAft>
              <a:buSzPts val="2400"/>
              <a:buChar char="–"/>
              <a:defRPr sz="2400" i="0" u="none" strike="noStrike" cap="none"/>
            </a:lvl2pPr>
            <a:lvl3pPr marL="1371600" marR="0" lvl="2" indent="-355600" algn="l">
              <a:lnSpc>
                <a:spcPct val="100000"/>
              </a:lnSpc>
              <a:spcBef>
                <a:spcPts val="700"/>
              </a:spcBef>
              <a:spcAft>
                <a:spcPts val="0"/>
              </a:spcAft>
              <a:buSzPts val="2000"/>
              <a:buChar char="•"/>
              <a:defRPr sz="2000" i="0" u="none" strike="noStrike" cap="none"/>
            </a:lvl3pPr>
            <a:lvl4pPr marL="1828800" marR="0" lvl="3" indent="-342900" algn="l">
              <a:lnSpc>
                <a:spcPct val="100000"/>
              </a:lnSpc>
              <a:spcBef>
                <a:spcPts val="700"/>
              </a:spcBef>
              <a:spcAft>
                <a:spcPts val="0"/>
              </a:spcAft>
              <a:buSzPts val="1800"/>
              <a:buChar char="–"/>
              <a:defRPr i="0" u="none" strike="noStrike" cap="none"/>
            </a:lvl4pPr>
            <a:lvl5pPr marL="2286000" marR="0" lvl="4" indent="-317500" algn="l">
              <a:lnSpc>
                <a:spcPct val="100000"/>
              </a:lnSpc>
              <a:spcBef>
                <a:spcPts val="700"/>
              </a:spcBef>
              <a:spcAft>
                <a:spcPts val="0"/>
              </a:spcAft>
              <a:buSzPts val="1400"/>
              <a:buChar char="»"/>
              <a:defRPr i="0" u="none" strike="noStrike" cap="none"/>
            </a:lvl5pPr>
            <a:lvl6pPr marL="2743200" marR="0" lvl="5" indent="-317500" algn="l">
              <a:lnSpc>
                <a:spcPct val="100000"/>
              </a:lnSpc>
              <a:spcBef>
                <a:spcPts val="700"/>
              </a:spcBef>
              <a:spcAft>
                <a:spcPts val="0"/>
              </a:spcAft>
              <a:buSzPts val="1400"/>
              <a:buChar char="•"/>
              <a:defRPr i="0" u="none" strike="noStrike" cap="none"/>
            </a:lvl6pPr>
            <a:lvl7pPr marL="3200400" marR="0" lvl="6" indent="-317500" algn="l">
              <a:lnSpc>
                <a:spcPct val="100000"/>
              </a:lnSpc>
              <a:spcBef>
                <a:spcPts val="700"/>
              </a:spcBef>
              <a:spcAft>
                <a:spcPts val="0"/>
              </a:spcAft>
              <a:buSzPts val="1400"/>
              <a:buChar char="•"/>
              <a:defRPr i="0" u="none" strike="noStrike" cap="none"/>
            </a:lvl7pPr>
            <a:lvl8pPr marL="3657600" marR="0" lvl="7" indent="-317500" algn="l">
              <a:lnSpc>
                <a:spcPct val="100000"/>
              </a:lnSpc>
              <a:spcBef>
                <a:spcPts val="700"/>
              </a:spcBef>
              <a:spcAft>
                <a:spcPts val="0"/>
              </a:spcAft>
              <a:buSzPts val="1400"/>
              <a:buChar char="•"/>
              <a:defRPr i="0" u="none" strike="noStrike" cap="none"/>
            </a:lvl8pPr>
            <a:lvl9pPr marL="4114800" marR="0" lvl="8" indent="-317500" algn="l">
              <a:lnSpc>
                <a:spcPct val="100000"/>
              </a:lnSpc>
              <a:spcBef>
                <a:spcPts val="700"/>
              </a:spcBef>
              <a:spcAft>
                <a:spcPts val="0"/>
              </a:spcAft>
              <a:buSzPts val="1400"/>
              <a:buChar char="•"/>
              <a:defRPr i="0" u="none" strike="noStrike" cap="none"/>
            </a:lvl9pPr>
          </a:lstStyle>
          <a:p>
            <a:endParaRPr/>
          </a:p>
        </p:txBody>
      </p:sp>
      <p:sp>
        <p:nvSpPr>
          <p:cNvPr id="72" name="Google Shape;7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47"/>
          <p:cNvSpPr txBox="1"/>
          <p:nvPr/>
        </p:nvSpPr>
        <p:spPr>
          <a:xfrm>
            <a:off x="0" y="4457700"/>
            <a:ext cx="9144000" cy="685800"/>
          </a:xfrm>
          <a:prstGeom prst="rect">
            <a:avLst/>
          </a:prstGeom>
          <a:solidFill>
            <a:schemeClr val="accent1"/>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74" name="Google Shape;74;p47"/>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75" name="Google Shape;75;p47"/>
          <p:cNvSpPr txBox="1">
            <a:spLocks noGrp="1"/>
          </p:cNvSpPr>
          <p:nvPr>
            <p:ph type="title"/>
          </p:nvPr>
        </p:nvSpPr>
        <p:spPr>
          <a:xfrm>
            <a:off x="137100" y="4607125"/>
            <a:ext cx="8869800" cy="50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Bullets 5 1">
  <p:cSld name="1_Title &amp; Bullets_1">
    <p:spTree>
      <p:nvGrpSpPr>
        <p:cNvPr id="1" name="Shape 76"/>
        <p:cNvGrpSpPr/>
        <p:nvPr/>
      </p:nvGrpSpPr>
      <p:grpSpPr>
        <a:xfrm>
          <a:off x="0" y="0"/>
          <a:ext cx="0" cy="0"/>
          <a:chOff x="0" y="0"/>
          <a:chExt cx="0" cy="0"/>
        </a:xfrm>
      </p:grpSpPr>
      <p:sp>
        <p:nvSpPr>
          <p:cNvPr id="77" name="Google Shape;77;p48"/>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1000"/>
              </a:spcBef>
              <a:spcAft>
                <a:spcPts val="0"/>
              </a:spcAft>
              <a:buClr>
                <a:srgbClr val="760048"/>
              </a:buClr>
              <a:buSzPts val="2400"/>
              <a:buChar char="➢"/>
              <a:defRPr i="0" u="none" strike="noStrike" cap="none"/>
            </a:lvl1pPr>
            <a:lvl2pPr marL="914400" marR="0" lvl="1" indent="-381000" algn="l">
              <a:lnSpc>
                <a:spcPct val="100000"/>
              </a:lnSpc>
              <a:spcBef>
                <a:spcPts val="700"/>
              </a:spcBef>
              <a:spcAft>
                <a:spcPts val="0"/>
              </a:spcAft>
              <a:buSzPts val="2400"/>
              <a:buChar char="–"/>
              <a:defRPr sz="2400" i="0" u="none" strike="noStrike" cap="none"/>
            </a:lvl2pPr>
            <a:lvl3pPr marL="1371600" marR="0" lvl="2" indent="-355600" algn="l">
              <a:lnSpc>
                <a:spcPct val="100000"/>
              </a:lnSpc>
              <a:spcBef>
                <a:spcPts val="700"/>
              </a:spcBef>
              <a:spcAft>
                <a:spcPts val="0"/>
              </a:spcAft>
              <a:buSzPts val="2000"/>
              <a:buChar char="•"/>
              <a:defRPr sz="2000" i="0" u="none" strike="noStrike" cap="none"/>
            </a:lvl3pPr>
            <a:lvl4pPr marL="1828800" marR="0" lvl="3" indent="-342900" algn="l">
              <a:lnSpc>
                <a:spcPct val="100000"/>
              </a:lnSpc>
              <a:spcBef>
                <a:spcPts val="700"/>
              </a:spcBef>
              <a:spcAft>
                <a:spcPts val="0"/>
              </a:spcAft>
              <a:buSzPts val="1800"/>
              <a:buChar char="–"/>
              <a:defRPr i="0" u="none" strike="noStrike" cap="none"/>
            </a:lvl4pPr>
            <a:lvl5pPr marL="2286000" marR="0" lvl="4" indent="-317500" algn="l">
              <a:lnSpc>
                <a:spcPct val="100000"/>
              </a:lnSpc>
              <a:spcBef>
                <a:spcPts val="700"/>
              </a:spcBef>
              <a:spcAft>
                <a:spcPts val="0"/>
              </a:spcAft>
              <a:buSzPts val="1400"/>
              <a:buChar char="»"/>
              <a:defRPr i="0" u="none" strike="noStrike" cap="none"/>
            </a:lvl5pPr>
            <a:lvl6pPr marL="2743200" marR="0" lvl="5" indent="-317500" algn="l">
              <a:lnSpc>
                <a:spcPct val="100000"/>
              </a:lnSpc>
              <a:spcBef>
                <a:spcPts val="700"/>
              </a:spcBef>
              <a:spcAft>
                <a:spcPts val="0"/>
              </a:spcAft>
              <a:buSzPts val="1400"/>
              <a:buChar char="•"/>
              <a:defRPr i="0" u="none" strike="noStrike" cap="none"/>
            </a:lvl6pPr>
            <a:lvl7pPr marL="3200400" marR="0" lvl="6" indent="-317500" algn="l">
              <a:lnSpc>
                <a:spcPct val="100000"/>
              </a:lnSpc>
              <a:spcBef>
                <a:spcPts val="700"/>
              </a:spcBef>
              <a:spcAft>
                <a:spcPts val="0"/>
              </a:spcAft>
              <a:buSzPts val="1400"/>
              <a:buChar char="•"/>
              <a:defRPr i="0" u="none" strike="noStrike" cap="none"/>
            </a:lvl7pPr>
            <a:lvl8pPr marL="3657600" marR="0" lvl="7" indent="-317500" algn="l">
              <a:lnSpc>
                <a:spcPct val="100000"/>
              </a:lnSpc>
              <a:spcBef>
                <a:spcPts val="700"/>
              </a:spcBef>
              <a:spcAft>
                <a:spcPts val="0"/>
              </a:spcAft>
              <a:buSzPts val="1400"/>
              <a:buChar char="•"/>
              <a:defRPr i="0" u="none" strike="noStrike" cap="none"/>
            </a:lvl8pPr>
            <a:lvl9pPr marL="4114800" marR="0" lvl="8" indent="-317500" algn="l">
              <a:lnSpc>
                <a:spcPct val="100000"/>
              </a:lnSpc>
              <a:spcBef>
                <a:spcPts val="700"/>
              </a:spcBef>
              <a:spcAft>
                <a:spcPts val="0"/>
              </a:spcAft>
              <a:buSzPts val="1400"/>
              <a:buChar char="•"/>
              <a:defRPr i="0" u="none" strike="noStrike" cap="none"/>
            </a:lvl9pPr>
          </a:lstStyle>
          <a:p>
            <a:endParaRPr/>
          </a:p>
        </p:txBody>
      </p:sp>
      <p:sp>
        <p:nvSpPr>
          <p:cNvPr id="78" name="Google Shape;78;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48"/>
          <p:cNvSpPr txBox="1"/>
          <p:nvPr/>
        </p:nvSpPr>
        <p:spPr>
          <a:xfrm>
            <a:off x="0" y="4457700"/>
            <a:ext cx="9144000" cy="685800"/>
          </a:xfrm>
          <a:prstGeom prst="rect">
            <a:avLst/>
          </a:prstGeom>
          <a:solidFill>
            <a:schemeClr val="lt2"/>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80" name="Google Shape;80;p48"/>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81" name="Google Shape;81;p48"/>
          <p:cNvSpPr txBox="1">
            <a:spLocks noGrp="1"/>
          </p:cNvSpPr>
          <p:nvPr>
            <p:ph type="title"/>
          </p:nvPr>
        </p:nvSpPr>
        <p:spPr>
          <a:xfrm>
            <a:off x="137100" y="4607125"/>
            <a:ext cx="8869800" cy="50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4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4" name="Google Shape;84;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5"/>
        <p:cNvGrpSpPr/>
        <p:nvPr/>
      </p:nvGrpSpPr>
      <p:grpSpPr>
        <a:xfrm>
          <a:off x="0" y="0"/>
          <a:ext cx="0" cy="0"/>
          <a:chOff x="0" y="0"/>
          <a:chExt cx="0" cy="0"/>
        </a:xfrm>
      </p:grpSpPr>
      <p:sp>
        <p:nvSpPr>
          <p:cNvPr id="86" name="Google Shape;86;p50"/>
          <p:cNvSpPr/>
          <p:nvPr/>
        </p:nvSpPr>
        <p:spPr>
          <a:xfrm>
            <a:off x="0" y="0"/>
            <a:ext cx="3022500" cy="5143500"/>
          </a:xfrm>
          <a:prstGeom prst="rect">
            <a:avLst/>
          </a:prstGeom>
          <a:solidFill>
            <a:srgbClr val="8B00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0"/>
          <p:cNvSpPr/>
          <p:nvPr/>
        </p:nvSpPr>
        <p:spPr>
          <a:xfrm>
            <a:off x="3020982" y="0"/>
            <a:ext cx="48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Bullets 1">
  <p:cSld name="Title &amp; Bullets 2">
    <p:spTree>
      <p:nvGrpSpPr>
        <p:cNvPr id="1" name="Shape 88"/>
        <p:cNvGrpSpPr/>
        <p:nvPr/>
      </p:nvGrpSpPr>
      <p:grpSpPr>
        <a:xfrm>
          <a:off x="0" y="0"/>
          <a:ext cx="0" cy="0"/>
          <a:chOff x="0" y="0"/>
          <a:chExt cx="0" cy="0"/>
        </a:xfrm>
      </p:grpSpPr>
      <p:sp>
        <p:nvSpPr>
          <p:cNvPr id="89" name="Google Shape;89;p51"/>
          <p:cNvSpPr txBox="1">
            <a:spLocks noGrp="1"/>
          </p:cNvSpPr>
          <p:nvPr>
            <p:ph type="body" idx="1"/>
          </p:nvPr>
        </p:nvSpPr>
        <p:spPr>
          <a:xfrm>
            <a:off x="448129" y="1009686"/>
            <a:ext cx="8229600" cy="3852600"/>
          </a:xfrm>
          <a:prstGeom prst="rect">
            <a:avLst/>
          </a:prstGeom>
          <a:noFill/>
          <a:ln>
            <a:noFill/>
          </a:ln>
        </p:spPr>
        <p:txBody>
          <a:bodyPr spcFirstLastPara="1" wrap="square" lIns="0" tIns="0" rIns="0" bIns="0" anchor="t" anchorCtr="0">
            <a:noAutofit/>
          </a:bodyPr>
          <a:lstStyle>
            <a:lvl1pPr marL="457200" marR="0" lvl="0" indent="-358140" algn="l">
              <a:lnSpc>
                <a:spcPct val="100000"/>
              </a:lnSpc>
              <a:spcBef>
                <a:spcPts val="1000"/>
              </a:spcBef>
              <a:spcAft>
                <a:spcPts val="0"/>
              </a:spcAft>
              <a:buClr>
                <a:srgbClr val="760048"/>
              </a:buClr>
              <a:buSzPts val="2040"/>
              <a:buFont typeface="Noto Sans Symbols"/>
              <a:buChar char="➢"/>
              <a:defRPr sz="2400" b="0" i="0" u="none" strike="noStrike" cap="none">
                <a:solidFill>
                  <a:srgbClr val="000000"/>
                </a:solidFill>
                <a:latin typeface="Lato"/>
                <a:ea typeface="Lato"/>
                <a:cs typeface="Lato"/>
                <a:sym typeface="Lato"/>
              </a:defRPr>
            </a:lvl1pPr>
            <a:lvl2pPr marL="914400" marR="0" lvl="1"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2pPr>
            <a:lvl3pPr marL="1371600" marR="0" lvl="2"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3pPr>
            <a:lvl4pPr marL="1828800" marR="0" lvl="3"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4pPr>
            <a:lvl5pPr marL="2286000" marR="0" lvl="4"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5pPr>
            <a:lvl6pPr marL="2743200" marR="0" lvl="5"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6pPr>
            <a:lvl7pPr marL="3200400" marR="0" lvl="6"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7pPr>
            <a:lvl8pPr marL="3657600" marR="0" lvl="7"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8pPr>
            <a:lvl9pPr marL="4114800" marR="0" lvl="8"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9pPr>
          </a:lstStyle>
          <a:p>
            <a:endParaRPr/>
          </a:p>
        </p:txBody>
      </p:sp>
      <p:sp>
        <p:nvSpPr>
          <p:cNvPr id="90" name="Google Shape;90;p51"/>
          <p:cNvSpPr/>
          <p:nvPr/>
        </p:nvSpPr>
        <p:spPr>
          <a:xfrm>
            <a:off x="0" y="159920"/>
            <a:ext cx="9144000" cy="652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 name="Google Shape;91;p51"/>
          <p:cNvSpPr txBox="1">
            <a:spLocks noGrp="1"/>
          </p:cNvSpPr>
          <p:nvPr>
            <p:ph type="title"/>
          </p:nvPr>
        </p:nvSpPr>
        <p:spPr>
          <a:xfrm>
            <a:off x="446524" y="251220"/>
            <a:ext cx="8229600" cy="450900"/>
          </a:xfrm>
          <a:prstGeom prst="rect">
            <a:avLst/>
          </a:prstGeom>
          <a:noFill/>
          <a:ln>
            <a:noFill/>
          </a:ln>
        </p:spPr>
        <p:txBody>
          <a:bodyPr spcFirstLastPara="1" wrap="square" lIns="0" tIns="0" rIns="0" bIns="0" anchor="ctr" anchorCtr="0">
            <a:noAutofit/>
          </a:bodyPr>
          <a:lstStyle>
            <a:lvl1pPr marR="0" lvl="0" algn="ctr">
              <a:lnSpc>
                <a:spcPct val="100000"/>
              </a:lnSpc>
              <a:spcBef>
                <a:spcPts val="0"/>
              </a:spcBef>
              <a:spcAft>
                <a:spcPts val="0"/>
              </a:spcAft>
              <a:buClr>
                <a:srgbClr val="000000"/>
              </a:buClr>
              <a:buSzPts val="1400"/>
              <a:buFont typeface="Lato"/>
              <a:buNone/>
              <a:defRPr sz="2800" b="0" i="0" u="none" strike="noStrike" cap="none">
                <a:solidFill>
                  <a:srgbClr val="ED6F23"/>
                </a:solidFill>
                <a:latin typeface="Lato"/>
                <a:ea typeface="Lato"/>
                <a:cs typeface="Lato"/>
                <a:sym typeface="Lato"/>
              </a:defRPr>
            </a:lvl1pPr>
            <a:lvl2pPr marR="0" lvl="1"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2pPr>
            <a:lvl3pPr marR="0" lvl="2"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3pPr>
            <a:lvl4pPr marR="0" lvl="3"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4pPr>
            <a:lvl5pPr marR="0" lvl="4"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5pPr>
            <a:lvl6pPr marR="0" lvl="5"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6pPr>
            <a:lvl7pPr marR="0" lvl="6"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7pPr>
            <a:lvl8pPr marR="0" lvl="7"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8pPr>
            <a:lvl9pPr marR="0" lvl="8"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9pPr>
          </a:lstStyle>
          <a:p>
            <a:endParaRPr/>
          </a:p>
        </p:txBody>
      </p:sp>
      <p:sp>
        <p:nvSpPr>
          <p:cNvPr id="92" name="Google Shape;92;p51"/>
          <p:cNvSpPr txBox="1">
            <a:spLocks noGrp="1"/>
          </p:cNvSpPr>
          <p:nvPr>
            <p:ph type="sldNum" idx="12"/>
          </p:nvPr>
        </p:nvSpPr>
        <p:spPr>
          <a:xfrm>
            <a:off x="453023" y="4803347"/>
            <a:ext cx="8233800" cy="201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r>
              <a:rPr lang="en"/>
              <a:t>Leah’s Pantry | leahspantrysf.org							</a:t>
            </a: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Bullets 3">
  <p:cSld name="1_Title &amp; Bullets_2">
    <p:spTree>
      <p:nvGrpSpPr>
        <p:cNvPr id="1" name="Shape 93"/>
        <p:cNvGrpSpPr/>
        <p:nvPr/>
      </p:nvGrpSpPr>
      <p:grpSpPr>
        <a:xfrm>
          <a:off x="0" y="0"/>
          <a:ext cx="0" cy="0"/>
          <a:chOff x="0" y="0"/>
          <a:chExt cx="0" cy="0"/>
        </a:xfrm>
      </p:grpSpPr>
      <p:sp>
        <p:nvSpPr>
          <p:cNvPr id="94" name="Google Shape;94;p52"/>
          <p:cNvSpPr txBox="1">
            <a:spLocks noGrp="1"/>
          </p:cNvSpPr>
          <p:nvPr>
            <p:ph type="body" idx="1"/>
          </p:nvPr>
        </p:nvSpPr>
        <p:spPr>
          <a:xfrm>
            <a:off x="448129" y="1009686"/>
            <a:ext cx="8229600" cy="3852600"/>
          </a:xfrm>
          <a:prstGeom prst="rect">
            <a:avLst/>
          </a:prstGeom>
          <a:noFill/>
          <a:ln>
            <a:noFill/>
          </a:ln>
        </p:spPr>
        <p:txBody>
          <a:bodyPr spcFirstLastPara="1" wrap="square" lIns="0" tIns="0" rIns="0" bIns="0" anchor="t" anchorCtr="0">
            <a:noAutofit/>
          </a:bodyPr>
          <a:lstStyle>
            <a:lvl1pPr marL="457200" marR="0" lvl="0" indent="-358140" algn="l">
              <a:lnSpc>
                <a:spcPct val="100000"/>
              </a:lnSpc>
              <a:spcBef>
                <a:spcPts val="1000"/>
              </a:spcBef>
              <a:spcAft>
                <a:spcPts val="0"/>
              </a:spcAft>
              <a:buClr>
                <a:srgbClr val="760048"/>
              </a:buClr>
              <a:buSzPts val="2040"/>
              <a:buFont typeface="Noto Sans Symbols"/>
              <a:buChar char="➢"/>
              <a:defRPr sz="2400" b="0" i="0" u="none" strike="noStrike" cap="none">
                <a:solidFill>
                  <a:srgbClr val="000000"/>
                </a:solidFill>
                <a:latin typeface="Lato"/>
                <a:ea typeface="Lato"/>
                <a:cs typeface="Lato"/>
                <a:sym typeface="Lato"/>
              </a:defRPr>
            </a:lvl1pPr>
            <a:lvl2pPr marL="914400" marR="0" lvl="1"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2pPr>
            <a:lvl3pPr marL="1371600" marR="0" lvl="2"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3pPr>
            <a:lvl4pPr marL="1828800" marR="0" lvl="3"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4pPr>
            <a:lvl5pPr marL="2286000" marR="0" lvl="4"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5pPr>
            <a:lvl6pPr marL="2743200" marR="0" lvl="5"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6pPr>
            <a:lvl7pPr marL="3200400" marR="0" lvl="6"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7pPr>
            <a:lvl8pPr marL="3657600" marR="0" lvl="7"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8pPr>
            <a:lvl9pPr marL="4114800" marR="0" lvl="8"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9pPr>
          </a:lstStyle>
          <a:p>
            <a:endParaRPr/>
          </a:p>
        </p:txBody>
      </p:sp>
      <p:sp>
        <p:nvSpPr>
          <p:cNvPr id="95" name="Google Shape;95;p52"/>
          <p:cNvSpPr/>
          <p:nvPr/>
        </p:nvSpPr>
        <p:spPr>
          <a:xfrm>
            <a:off x="0" y="159920"/>
            <a:ext cx="9144000" cy="652800"/>
          </a:xfrm>
          <a:prstGeom prst="rect">
            <a:avLst/>
          </a:prstGeom>
          <a:solidFill>
            <a:srgbClr val="80A8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6" name="Google Shape;96;p52"/>
          <p:cNvSpPr txBox="1">
            <a:spLocks noGrp="1"/>
          </p:cNvSpPr>
          <p:nvPr>
            <p:ph type="title"/>
          </p:nvPr>
        </p:nvSpPr>
        <p:spPr>
          <a:xfrm>
            <a:off x="446524" y="251220"/>
            <a:ext cx="8229600" cy="450900"/>
          </a:xfrm>
          <a:prstGeom prst="rect">
            <a:avLst/>
          </a:prstGeom>
          <a:noFill/>
          <a:ln>
            <a:noFill/>
          </a:ln>
        </p:spPr>
        <p:txBody>
          <a:bodyPr spcFirstLastPara="1" wrap="square" lIns="0" tIns="0" rIns="0" bIns="0" anchor="ctr" anchorCtr="0">
            <a:noAutofit/>
          </a:bodyPr>
          <a:lstStyle>
            <a:lvl1pPr marR="0" lvl="0" algn="ctr">
              <a:lnSpc>
                <a:spcPct val="100000"/>
              </a:lnSpc>
              <a:spcBef>
                <a:spcPts val="0"/>
              </a:spcBef>
              <a:spcAft>
                <a:spcPts val="0"/>
              </a:spcAft>
              <a:buClr>
                <a:srgbClr val="000000"/>
              </a:buClr>
              <a:buSzPts val="1400"/>
              <a:buFont typeface="Lato"/>
              <a:buNone/>
              <a:defRPr sz="2800" b="0" i="0" u="none" strike="noStrike" cap="none">
                <a:solidFill>
                  <a:srgbClr val="760048"/>
                </a:solidFill>
                <a:latin typeface="Lato"/>
                <a:ea typeface="Lato"/>
                <a:cs typeface="Lato"/>
                <a:sym typeface="Lato"/>
              </a:defRPr>
            </a:lvl1pPr>
            <a:lvl2pPr marR="0" lvl="1"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2pPr>
            <a:lvl3pPr marR="0" lvl="2"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3pPr>
            <a:lvl4pPr marR="0" lvl="3"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4pPr>
            <a:lvl5pPr marR="0" lvl="4"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5pPr>
            <a:lvl6pPr marR="0" lvl="5"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6pPr>
            <a:lvl7pPr marR="0" lvl="6"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7pPr>
            <a:lvl8pPr marR="0" lvl="7"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8pPr>
            <a:lvl9pPr marR="0" lvl="8"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9pPr>
          </a:lstStyle>
          <a:p>
            <a:endParaRPr/>
          </a:p>
        </p:txBody>
      </p:sp>
      <p:sp>
        <p:nvSpPr>
          <p:cNvPr id="97" name="Google Shape;97;p52"/>
          <p:cNvSpPr txBox="1">
            <a:spLocks noGrp="1"/>
          </p:cNvSpPr>
          <p:nvPr>
            <p:ph type="sldNum" idx="12"/>
          </p:nvPr>
        </p:nvSpPr>
        <p:spPr>
          <a:xfrm>
            <a:off x="453023" y="4803347"/>
            <a:ext cx="8233800" cy="201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r>
              <a:rPr lang="en"/>
              <a:t>Leah’s Pantry | leahspantrysf.org							</a:t>
            </a: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Bullets 6">
  <p:cSld name="1_Title &amp; Bullets_3">
    <p:spTree>
      <p:nvGrpSpPr>
        <p:cNvPr id="1" name="Shape 98"/>
        <p:cNvGrpSpPr/>
        <p:nvPr/>
      </p:nvGrpSpPr>
      <p:grpSpPr>
        <a:xfrm>
          <a:off x="0" y="0"/>
          <a:ext cx="0" cy="0"/>
          <a:chOff x="0" y="0"/>
          <a:chExt cx="0" cy="0"/>
        </a:xfrm>
      </p:grpSpPr>
      <p:sp>
        <p:nvSpPr>
          <p:cNvPr id="99" name="Google Shape;99;p53"/>
          <p:cNvSpPr txBox="1">
            <a:spLocks noGrp="1"/>
          </p:cNvSpPr>
          <p:nvPr>
            <p:ph type="body" idx="1"/>
          </p:nvPr>
        </p:nvSpPr>
        <p:spPr>
          <a:xfrm>
            <a:off x="448129" y="1009686"/>
            <a:ext cx="8229600" cy="3852600"/>
          </a:xfrm>
          <a:prstGeom prst="rect">
            <a:avLst/>
          </a:prstGeom>
          <a:noFill/>
          <a:ln>
            <a:noFill/>
          </a:ln>
        </p:spPr>
        <p:txBody>
          <a:bodyPr spcFirstLastPara="1" wrap="square" lIns="0" tIns="0" rIns="0" bIns="0" anchor="t" anchorCtr="0">
            <a:noAutofit/>
          </a:bodyPr>
          <a:lstStyle>
            <a:lvl1pPr marL="457200" marR="0" lvl="0" indent="-358140" algn="l">
              <a:lnSpc>
                <a:spcPct val="100000"/>
              </a:lnSpc>
              <a:spcBef>
                <a:spcPts val="1000"/>
              </a:spcBef>
              <a:spcAft>
                <a:spcPts val="0"/>
              </a:spcAft>
              <a:buClr>
                <a:srgbClr val="760048"/>
              </a:buClr>
              <a:buSzPts val="2040"/>
              <a:buFont typeface="Noto Sans Symbols"/>
              <a:buChar char="➢"/>
              <a:defRPr sz="2400" b="0" i="0" u="none" strike="noStrike" cap="none">
                <a:solidFill>
                  <a:srgbClr val="000000"/>
                </a:solidFill>
                <a:latin typeface="Lato"/>
                <a:ea typeface="Lato"/>
                <a:cs typeface="Lato"/>
                <a:sym typeface="Lato"/>
              </a:defRPr>
            </a:lvl1pPr>
            <a:lvl2pPr marL="914400" marR="0" lvl="1"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2pPr>
            <a:lvl3pPr marL="1371600" marR="0" lvl="2"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3pPr>
            <a:lvl4pPr marL="1828800" marR="0" lvl="3"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4pPr>
            <a:lvl5pPr marL="2286000" marR="0" lvl="4"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5pPr>
            <a:lvl6pPr marL="2743200" marR="0" lvl="5"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6pPr>
            <a:lvl7pPr marL="3200400" marR="0" lvl="6"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7pPr>
            <a:lvl8pPr marL="3657600" marR="0" lvl="7"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8pPr>
            <a:lvl9pPr marL="4114800" marR="0" lvl="8"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9pPr>
          </a:lstStyle>
          <a:p>
            <a:endParaRPr/>
          </a:p>
        </p:txBody>
      </p:sp>
      <p:sp>
        <p:nvSpPr>
          <p:cNvPr id="100" name="Google Shape;100;p53"/>
          <p:cNvSpPr/>
          <p:nvPr/>
        </p:nvSpPr>
        <p:spPr>
          <a:xfrm>
            <a:off x="0" y="159920"/>
            <a:ext cx="9144000" cy="652800"/>
          </a:xfrm>
          <a:prstGeom prst="rect">
            <a:avLst/>
          </a:prstGeom>
          <a:solidFill>
            <a:srgbClr val="80A8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 name="Google Shape;101;p53"/>
          <p:cNvSpPr txBox="1">
            <a:spLocks noGrp="1"/>
          </p:cNvSpPr>
          <p:nvPr>
            <p:ph type="title"/>
          </p:nvPr>
        </p:nvSpPr>
        <p:spPr>
          <a:xfrm>
            <a:off x="446524" y="251220"/>
            <a:ext cx="8229600" cy="450900"/>
          </a:xfrm>
          <a:prstGeom prst="rect">
            <a:avLst/>
          </a:prstGeom>
          <a:noFill/>
          <a:ln>
            <a:noFill/>
          </a:ln>
        </p:spPr>
        <p:txBody>
          <a:bodyPr spcFirstLastPara="1" wrap="square" lIns="0" tIns="0" rIns="0" bIns="0" anchor="ctr" anchorCtr="0">
            <a:noAutofit/>
          </a:bodyPr>
          <a:lstStyle>
            <a:lvl1pPr marR="0" lvl="0" algn="ctr">
              <a:lnSpc>
                <a:spcPct val="100000"/>
              </a:lnSpc>
              <a:spcBef>
                <a:spcPts val="0"/>
              </a:spcBef>
              <a:spcAft>
                <a:spcPts val="0"/>
              </a:spcAft>
              <a:buClr>
                <a:srgbClr val="000000"/>
              </a:buClr>
              <a:buSzPts val="1400"/>
              <a:buFont typeface="Lato"/>
              <a:buNone/>
              <a:defRPr sz="2800" b="0" i="0" u="none" strike="noStrike" cap="none">
                <a:solidFill>
                  <a:srgbClr val="760048"/>
                </a:solidFill>
                <a:latin typeface="Lato"/>
                <a:ea typeface="Lato"/>
                <a:cs typeface="Lato"/>
                <a:sym typeface="Lato"/>
              </a:defRPr>
            </a:lvl1pPr>
            <a:lvl2pPr marR="0" lvl="1"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2pPr>
            <a:lvl3pPr marR="0" lvl="2"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3pPr>
            <a:lvl4pPr marR="0" lvl="3"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4pPr>
            <a:lvl5pPr marR="0" lvl="4"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5pPr>
            <a:lvl6pPr marR="0" lvl="5"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6pPr>
            <a:lvl7pPr marR="0" lvl="6"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7pPr>
            <a:lvl8pPr marR="0" lvl="7"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8pPr>
            <a:lvl9pPr marR="0" lvl="8"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9pPr>
          </a:lstStyle>
          <a:p>
            <a:endParaRPr/>
          </a:p>
        </p:txBody>
      </p:sp>
      <p:sp>
        <p:nvSpPr>
          <p:cNvPr id="102" name="Google Shape;102;p53"/>
          <p:cNvSpPr txBox="1">
            <a:spLocks noGrp="1"/>
          </p:cNvSpPr>
          <p:nvPr>
            <p:ph type="sldNum" idx="12"/>
          </p:nvPr>
        </p:nvSpPr>
        <p:spPr>
          <a:xfrm>
            <a:off x="453023" y="4803347"/>
            <a:ext cx="8233800" cy="201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r>
              <a:rPr lang="en"/>
              <a:t>Leah’s Pantry | leahspantrysf.org							</a:t>
            </a: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34"/>
          <p:cNvSpPr txBox="1"/>
          <p:nvPr/>
        </p:nvSpPr>
        <p:spPr>
          <a:xfrm>
            <a:off x="0" y="0"/>
            <a:ext cx="9144000" cy="38514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Lato Light"/>
              <a:ea typeface="Lato Light"/>
              <a:cs typeface="Lato Light"/>
              <a:sym typeface="Lato Light"/>
            </a:endParaRPr>
          </a:p>
        </p:txBody>
      </p:sp>
      <p:cxnSp>
        <p:nvCxnSpPr>
          <p:cNvPr id="12" name="Google Shape;12;p34"/>
          <p:cNvCxnSpPr/>
          <p:nvPr/>
        </p:nvCxnSpPr>
        <p:spPr>
          <a:xfrm>
            <a:off x="-7425" y="3851387"/>
            <a:ext cx="9159300" cy="0"/>
          </a:xfrm>
          <a:prstGeom prst="straightConnector1">
            <a:avLst/>
          </a:prstGeom>
          <a:noFill/>
          <a:ln w="38100" cap="flat" cmpd="sng">
            <a:solidFill>
              <a:schemeClr val="accent2"/>
            </a:solidFill>
            <a:prstDash val="solid"/>
            <a:round/>
            <a:headEnd type="none" w="sm" len="sm"/>
            <a:tailEnd type="none" w="sm" len="sm"/>
          </a:ln>
        </p:spPr>
      </p:cxnSp>
      <p:sp>
        <p:nvSpPr>
          <p:cNvPr id="13" name="Google Shape;13;p34"/>
          <p:cNvSpPr txBox="1">
            <a:spLocks noGrp="1"/>
          </p:cNvSpPr>
          <p:nvPr>
            <p:ph type="ctrTitle"/>
          </p:nvPr>
        </p:nvSpPr>
        <p:spPr>
          <a:xfrm>
            <a:off x="311708" y="41770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5200"/>
              <a:buNone/>
              <a:defRPr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34"/>
          <p:cNvSpPr txBox="1">
            <a:spLocks noGrp="1"/>
          </p:cNvSpPr>
          <p:nvPr>
            <p:ph type="subTitle" idx="1"/>
          </p:nvPr>
        </p:nvSpPr>
        <p:spPr>
          <a:xfrm>
            <a:off x="311700" y="222355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15" name="Google Shape;15;p34"/>
          <p:cNvPicPr preferRelativeResize="0"/>
          <p:nvPr/>
        </p:nvPicPr>
        <p:blipFill rotWithShape="1">
          <a:blip r:embed="rId2">
            <a:alphaModFix/>
          </a:blip>
          <a:srcRect/>
          <a:stretch/>
        </p:blipFill>
        <p:spPr>
          <a:xfrm>
            <a:off x="3583263" y="3016150"/>
            <a:ext cx="1977925" cy="19779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ullets 2">
  <p:cSld name="Title &amp; Bullets 2">
    <p:spTree>
      <p:nvGrpSpPr>
        <p:cNvPr id="1" name="Shape 107"/>
        <p:cNvGrpSpPr/>
        <p:nvPr/>
      </p:nvGrpSpPr>
      <p:grpSpPr>
        <a:xfrm>
          <a:off x="0" y="0"/>
          <a:ext cx="0" cy="0"/>
          <a:chOff x="0" y="0"/>
          <a:chExt cx="0" cy="0"/>
        </a:xfrm>
      </p:grpSpPr>
      <p:sp>
        <p:nvSpPr>
          <p:cNvPr id="108" name="Google Shape;108;p41"/>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1000"/>
              </a:spcBef>
              <a:spcAft>
                <a:spcPts val="0"/>
              </a:spcAft>
              <a:buClr>
                <a:srgbClr val="760048"/>
              </a:buClr>
              <a:buSzPts val="2400"/>
              <a:buChar char="➢"/>
              <a:defRPr i="0" u="none" strike="noStrike" cap="none"/>
            </a:lvl1pPr>
            <a:lvl2pPr marL="914400" marR="0" lvl="1" indent="-381000" algn="l">
              <a:lnSpc>
                <a:spcPct val="100000"/>
              </a:lnSpc>
              <a:spcBef>
                <a:spcPts val="700"/>
              </a:spcBef>
              <a:spcAft>
                <a:spcPts val="0"/>
              </a:spcAft>
              <a:buSzPts val="2400"/>
              <a:buChar char="–"/>
              <a:defRPr sz="2400" i="0" u="none" strike="noStrike" cap="none"/>
            </a:lvl2pPr>
            <a:lvl3pPr marL="1371600" marR="0" lvl="2" indent="-355600" algn="l">
              <a:lnSpc>
                <a:spcPct val="100000"/>
              </a:lnSpc>
              <a:spcBef>
                <a:spcPts val="700"/>
              </a:spcBef>
              <a:spcAft>
                <a:spcPts val="0"/>
              </a:spcAft>
              <a:buSzPts val="2000"/>
              <a:buChar char="•"/>
              <a:defRPr sz="2000" i="0" u="none" strike="noStrike" cap="none"/>
            </a:lvl3pPr>
            <a:lvl4pPr marL="1828800" marR="0" lvl="3" indent="-342900" algn="l">
              <a:lnSpc>
                <a:spcPct val="100000"/>
              </a:lnSpc>
              <a:spcBef>
                <a:spcPts val="700"/>
              </a:spcBef>
              <a:spcAft>
                <a:spcPts val="0"/>
              </a:spcAft>
              <a:buSzPts val="1800"/>
              <a:buChar char="–"/>
              <a:defRPr i="0" u="none" strike="noStrike" cap="none"/>
            </a:lvl4pPr>
            <a:lvl5pPr marL="2286000" marR="0" lvl="4" indent="-317500" algn="l">
              <a:lnSpc>
                <a:spcPct val="100000"/>
              </a:lnSpc>
              <a:spcBef>
                <a:spcPts val="700"/>
              </a:spcBef>
              <a:spcAft>
                <a:spcPts val="0"/>
              </a:spcAft>
              <a:buSzPts val="1400"/>
              <a:buChar char="»"/>
              <a:defRPr i="0" u="none" strike="noStrike" cap="none"/>
            </a:lvl5pPr>
            <a:lvl6pPr marL="2743200" marR="0" lvl="5" indent="-317500" algn="l">
              <a:lnSpc>
                <a:spcPct val="100000"/>
              </a:lnSpc>
              <a:spcBef>
                <a:spcPts val="700"/>
              </a:spcBef>
              <a:spcAft>
                <a:spcPts val="0"/>
              </a:spcAft>
              <a:buSzPts val="1400"/>
              <a:buChar char="•"/>
              <a:defRPr i="0" u="none" strike="noStrike" cap="none"/>
            </a:lvl6pPr>
            <a:lvl7pPr marL="3200400" marR="0" lvl="6" indent="-317500" algn="l">
              <a:lnSpc>
                <a:spcPct val="100000"/>
              </a:lnSpc>
              <a:spcBef>
                <a:spcPts val="700"/>
              </a:spcBef>
              <a:spcAft>
                <a:spcPts val="0"/>
              </a:spcAft>
              <a:buSzPts val="1400"/>
              <a:buChar char="•"/>
              <a:defRPr i="0" u="none" strike="noStrike" cap="none"/>
            </a:lvl7pPr>
            <a:lvl8pPr marL="3657600" marR="0" lvl="7" indent="-317500" algn="l">
              <a:lnSpc>
                <a:spcPct val="100000"/>
              </a:lnSpc>
              <a:spcBef>
                <a:spcPts val="700"/>
              </a:spcBef>
              <a:spcAft>
                <a:spcPts val="0"/>
              </a:spcAft>
              <a:buSzPts val="1400"/>
              <a:buChar char="•"/>
              <a:defRPr i="0" u="none" strike="noStrike" cap="none"/>
            </a:lvl8pPr>
            <a:lvl9pPr marL="4114800" marR="0" lvl="8" indent="-317500" algn="l">
              <a:lnSpc>
                <a:spcPct val="100000"/>
              </a:lnSpc>
              <a:spcBef>
                <a:spcPts val="700"/>
              </a:spcBef>
              <a:spcAft>
                <a:spcPts val="0"/>
              </a:spcAft>
              <a:buSzPts val="1400"/>
              <a:buChar char="•"/>
              <a:defRPr i="0" u="none" strike="noStrike" cap="none"/>
            </a:lvl9pPr>
          </a:lstStyle>
          <a:p>
            <a:endParaRPr/>
          </a:p>
        </p:txBody>
      </p:sp>
      <p:sp>
        <p:nvSpPr>
          <p:cNvPr id="109" name="Google Shape;10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41"/>
          <p:cNvSpPr txBox="1"/>
          <p:nvPr/>
        </p:nvSpPr>
        <p:spPr>
          <a:xfrm>
            <a:off x="0" y="4457700"/>
            <a:ext cx="9144000" cy="685800"/>
          </a:xfrm>
          <a:prstGeom prst="rect">
            <a:avLst/>
          </a:prstGeom>
          <a:solidFill>
            <a:schemeClr val="accent3"/>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111" name="Google Shape;111;p41"/>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112" name="Google Shape;112;p41"/>
          <p:cNvSpPr txBox="1">
            <a:spLocks noGrp="1"/>
          </p:cNvSpPr>
          <p:nvPr>
            <p:ph type="title"/>
          </p:nvPr>
        </p:nvSpPr>
        <p:spPr>
          <a:xfrm>
            <a:off x="137100" y="4607125"/>
            <a:ext cx="8869800" cy="50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3"/>
        <p:cNvGrpSpPr/>
        <p:nvPr/>
      </p:nvGrpSpPr>
      <p:grpSpPr>
        <a:xfrm>
          <a:off x="0" y="0"/>
          <a:ext cx="0" cy="0"/>
          <a:chOff x="0" y="0"/>
          <a:chExt cx="0" cy="0"/>
        </a:xfrm>
      </p:grpSpPr>
      <p:sp>
        <p:nvSpPr>
          <p:cNvPr id="114" name="Google Shape;114;p54"/>
          <p:cNvSpPr txBox="1"/>
          <p:nvPr/>
        </p:nvSpPr>
        <p:spPr>
          <a:xfrm>
            <a:off x="0" y="0"/>
            <a:ext cx="9144000" cy="38514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Lato Light"/>
              <a:ea typeface="Lato Light"/>
              <a:cs typeface="Lato Light"/>
              <a:sym typeface="Lato Light"/>
            </a:endParaRPr>
          </a:p>
        </p:txBody>
      </p:sp>
      <p:cxnSp>
        <p:nvCxnSpPr>
          <p:cNvPr id="115" name="Google Shape;115;p54"/>
          <p:cNvCxnSpPr/>
          <p:nvPr/>
        </p:nvCxnSpPr>
        <p:spPr>
          <a:xfrm>
            <a:off x="-7425" y="3851387"/>
            <a:ext cx="9159300" cy="0"/>
          </a:xfrm>
          <a:prstGeom prst="straightConnector1">
            <a:avLst/>
          </a:prstGeom>
          <a:noFill/>
          <a:ln w="38100" cap="flat" cmpd="sng">
            <a:solidFill>
              <a:schemeClr val="accent2"/>
            </a:solidFill>
            <a:prstDash val="solid"/>
            <a:round/>
            <a:headEnd type="none" w="sm" len="sm"/>
            <a:tailEnd type="none" w="sm" len="sm"/>
          </a:ln>
        </p:spPr>
      </p:cxnSp>
      <p:sp>
        <p:nvSpPr>
          <p:cNvPr id="116" name="Google Shape;116;p54"/>
          <p:cNvSpPr txBox="1">
            <a:spLocks noGrp="1"/>
          </p:cNvSpPr>
          <p:nvPr>
            <p:ph type="ctrTitle"/>
          </p:nvPr>
        </p:nvSpPr>
        <p:spPr>
          <a:xfrm>
            <a:off x="311708" y="41770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5200"/>
              <a:buNone/>
              <a:defRPr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7" name="Google Shape;117;p54"/>
          <p:cNvSpPr txBox="1">
            <a:spLocks noGrp="1"/>
          </p:cNvSpPr>
          <p:nvPr>
            <p:ph type="subTitle" idx="1"/>
          </p:nvPr>
        </p:nvSpPr>
        <p:spPr>
          <a:xfrm>
            <a:off x="311700" y="222355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118" name="Google Shape;118;p54"/>
          <p:cNvPicPr preferRelativeResize="0"/>
          <p:nvPr/>
        </p:nvPicPr>
        <p:blipFill rotWithShape="1">
          <a:blip r:embed="rId2">
            <a:alphaModFix/>
          </a:blip>
          <a:srcRect/>
          <a:stretch/>
        </p:blipFill>
        <p:spPr>
          <a:xfrm>
            <a:off x="3583263" y="3016150"/>
            <a:ext cx="1977925" cy="19779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55"/>
          <p:cNvSpPr/>
          <p:nvPr/>
        </p:nvSpPr>
        <p:spPr>
          <a:xfrm>
            <a:off x="-6925" y="0"/>
            <a:ext cx="4560900" cy="5143500"/>
          </a:xfrm>
          <a:prstGeom prst="rect">
            <a:avLst/>
          </a:prstGeom>
          <a:solidFill>
            <a:srgbClr val="ED6F2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21" name="Google Shape;121;p55"/>
          <p:cNvCxnSpPr/>
          <p:nvPr/>
        </p:nvCxnSpPr>
        <p:spPr>
          <a:xfrm>
            <a:off x="4526643" y="0"/>
            <a:ext cx="0" cy="5143500"/>
          </a:xfrm>
          <a:prstGeom prst="straightConnector1">
            <a:avLst/>
          </a:prstGeom>
          <a:noFill/>
          <a:ln w="76200" cap="flat" cmpd="sng">
            <a:solidFill>
              <a:schemeClr val="accent2"/>
            </a:solidFill>
            <a:prstDash val="solid"/>
            <a:round/>
            <a:headEnd type="none" w="sm" len="sm"/>
            <a:tailEnd type="none" w="sm" len="sm"/>
          </a:ln>
        </p:spPr>
      </p:cxnSp>
      <p:sp>
        <p:nvSpPr>
          <p:cNvPr id="122" name="Google Shape;122;p55"/>
          <p:cNvSpPr txBox="1">
            <a:spLocks noGrp="1"/>
          </p:cNvSpPr>
          <p:nvPr>
            <p:ph type="title"/>
          </p:nvPr>
        </p:nvSpPr>
        <p:spPr>
          <a:xfrm>
            <a:off x="0" y="0"/>
            <a:ext cx="4490400" cy="5143500"/>
          </a:xfrm>
          <a:prstGeom prst="rect">
            <a:avLst/>
          </a:prstGeom>
          <a:noFill/>
          <a:ln>
            <a:noFill/>
          </a:ln>
        </p:spPr>
        <p:txBody>
          <a:bodyPr spcFirstLastPara="1" wrap="square" lIns="0" tIns="0" rIns="0" bIns="0" anchor="ctr" anchorCtr="0">
            <a:noAutofit/>
          </a:bodyPr>
          <a:lstStyle>
            <a:lvl1pPr marR="0" lvl="0" algn="ctr">
              <a:lnSpc>
                <a:spcPct val="100000"/>
              </a:lnSpc>
              <a:spcBef>
                <a:spcPts val="0"/>
              </a:spcBef>
              <a:spcAft>
                <a:spcPts val="0"/>
              </a:spcAft>
              <a:buClr>
                <a:schemeClr val="lt1"/>
              </a:buClr>
              <a:buSzPts val="3000"/>
              <a:buFont typeface="Lato"/>
              <a:buNone/>
              <a:defRPr sz="3000" b="0" i="0" u="none" strike="noStrike" cap="none">
                <a:solidFill>
                  <a:schemeClr val="lt1"/>
                </a:solidFill>
                <a:latin typeface="Lato"/>
                <a:ea typeface="Lato"/>
                <a:cs typeface="Lato"/>
                <a:sym typeface="Lato"/>
              </a:defRPr>
            </a:lvl1pPr>
            <a:lvl2pPr marR="0" lvl="1"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9pPr>
          </a:lstStyle>
          <a:p>
            <a:endParaRPr/>
          </a:p>
        </p:txBody>
      </p:sp>
      <p:sp>
        <p:nvSpPr>
          <p:cNvPr id="123" name="Google Shape;123;p55"/>
          <p:cNvSpPr txBox="1">
            <a:spLocks noGrp="1"/>
          </p:cNvSpPr>
          <p:nvPr>
            <p:ph type="body" idx="1"/>
          </p:nvPr>
        </p:nvSpPr>
        <p:spPr>
          <a:xfrm>
            <a:off x="4918674" y="345900"/>
            <a:ext cx="3862200" cy="4451700"/>
          </a:xfrm>
          <a:prstGeom prst="rect">
            <a:avLst/>
          </a:prstGeom>
          <a:noFill/>
          <a:ln>
            <a:noFill/>
          </a:ln>
        </p:spPr>
        <p:txBody>
          <a:bodyPr spcFirstLastPara="1" wrap="square" lIns="45575" tIns="45575" rIns="45575" bIns="45575" anchor="t" anchorCtr="0">
            <a:noAutofit/>
          </a:bodyPr>
          <a:lstStyle>
            <a:lvl1pPr marL="457200" marR="0" lvl="0" indent="-381000" algn="l">
              <a:lnSpc>
                <a:spcPct val="100000"/>
              </a:lnSpc>
              <a:spcBef>
                <a:spcPts val="700"/>
              </a:spcBef>
              <a:spcAft>
                <a:spcPts val="0"/>
              </a:spcAft>
              <a:buClr>
                <a:srgbClr val="760048"/>
              </a:buClr>
              <a:buSzPts val="2400"/>
              <a:buChar char="➢"/>
              <a:defRPr i="0" u="none" strike="noStrike" cap="none">
                <a:solidFill>
                  <a:srgbClr val="000000"/>
                </a:solidFill>
              </a:defRPr>
            </a:lvl1pPr>
            <a:lvl2pPr marL="914400" marR="0" lvl="1" indent="-381000" algn="l">
              <a:lnSpc>
                <a:spcPct val="100000"/>
              </a:lnSpc>
              <a:spcBef>
                <a:spcPts val="700"/>
              </a:spcBef>
              <a:spcAft>
                <a:spcPts val="0"/>
              </a:spcAft>
              <a:buClr>
                <a:srgbClr val="000000"/>
              </a:buClr>
              <a:buSzPts val="2400"/>
              <a:buChar char="–"/>
              <a:defRPr sz="2400" i="0" u="none" strike="noStrike" cap="none">
                <a:solidFill>
                  <a:srgbClr val="000000"/>
                </a:solidFill>
              </a:defRPr>
            </a:lvl2pPr>
            <a:lvl3pPr marL="1371600" marR="0" lvl="2" indent="-355600" algn="l">
              <a:lnSpc>
                <a:spcPct val="100000"/>
              </a:lnSpc>
              <a:spcBef>
                <a:spcPts val="700"/>
              </a:spcBef>
              <a:spcAft>
                <a:spcPts val="0"/>
              </a:spcAft>
              <a:buClr>
                <a:srgbClr val="000000"/>
              </a:buClr>
              <a:buSzPts val="2000"/>
              <a:buChar char="•"/>
              <a:defRPr sz="2000" i="0" u="none" strike="noStrike" cap="none">
                <a:solidFill>
                  <a:srgbClr val="000000"/>
                </a:solidFill>
              </a:defRPr>
            </a:lvl3pPr>
            <a:lvl4pPr marL="1828800" marR="0" lvl="3" indent="-342900" algn="l">
              <a:lnSpc>
                <a:spcPct val="100000"/>
              </a:lnSpc>
              <a:spcBef>
                <a:spcPts val="700"/>
              </a:spcBef>
              <a:spcAft>
                <a:spcPts val="0"/>
              </a:spcAft>
              <a:buClr>
                <a:srgbClr val="000000"/>
              </a:buClr>
              <a:buSzPts val="1800"/>
              <a:buChar char="–"/>
              <a:defRPr i="0" u="none" strike="noStrike" cap="none">
                <a:solidFill>
                  <a:srgbClr val="000000"/>
                </a:solidFill>
              </a:defRPr>
            </a:lvl4pPr>
            <a:lvl5pPr marL="2286000" marR="0" lvl="4" indent="-342900" algn="l">
              <a:lnSpc>
                <a:spcPct val="100000"/>
              </a:lnSpc>
              <a:spcBef>
                <a:spcPts val="700"/>
              </a:spcBef>
              <a:spcAft>
                <a:spcPts val="0"/>
              </a:spcAft>
              <a:buClr>
                <a:srgbClr val="000000"/>
              </a:buClr>
              <a:buSzPts val="1800"/>
              <a:buChar char="»"/>
              <a:defRPr sz="1800" i="0" u="none" strike="noStrike" cap="none">
                <a:solidFill>
                  <a:srgbClr val="000000"/>
                </a:solidFill>
              </a:defRPr>
            </a:lvl5pPr>
            <a:lvl6pPr marL="2743200" marR="0" lvl="5" indent="-317500" algn="l">
              <a:lnSpc>
                <a:spcPct val="100000"/>
              </a:lnSpc>
              <a:spcBef>
                <a:spcPts val="700"/>
              </a:spcBef>
              <a:spcAft>
                <a:spcPts val="0"/>
              </a:spcAft>
              <a:buClr>
                <a:srgbClr val="000000"/>
              </a:buClr>
              <a:buSzPts val="1400"/>
              <a:buChar char="•"/>
              <a:defRPr i="0" u="none" strike="noStrike" cap="none">
                <a:solidFill>
                  <a:srgbClr val="000000"/>
                </a:solidFill>
              </a:defRPr>
            </a:lvl6pPr>
            <a:lvl7pPr marL="3200400" marR="0" lvl="6" indent="-317500" algn="l">
              <a:lnSpc>
                <a:spcPct val="100000"/>
              </a:lnSpc>
              <a:spcBef>
                <a:spcPts val="700"/>
              </a:spcBef>
              <a:spcAft>
                <a:spcPts val="0"/>
              </a:spcAft>
              <a:buClr>
                <a:srgbClr val="000000"/>
              </a:buClr>
              <a:buSzPts val="1400"/>
              <a:buChar char="•"/>
              <a:defRPr i="0" u="none" strike="noStrike" cap="none">
                <a:solidFill>
                  <a:srgbClr val="000000"/>
                </a:solidFill>
              </a:defRPr>
            </a:lvl7pPr>
            <a:lvl8pPr marL="3657600" marR="0" lvl="7" indent="-317500" algn="l">
              <a:lnSpc>
                <a:spcPct val="100000"/>
              </a:lnSpc>
              <a:spcBef>
                <a:spcPts val="700"/>
              </a:spcBef>
              <a:spcAft>
                <a:spcPts val="0"/>
              </a:spcAft>
              <a:buClr>
                <a:srgbClr val="000000"/>
              </a:buClr>
              <a:buSzPts val="1400"/>
              <a:buChar char="•"/>
              <a:defRPr i="0" u="none" strike="noStrike" cap="none">
                <a:solidFill>
                  <a:srgbClr val="000000"/>
                </a:solidFill>
              </a:defRPr>
            </a:lvl8pPr>
            <a:lvl9pPr marL="4114800" marR="0" lvl="8" indent="-317500" algn="l">
              <a:lnSpc>
                <a:spcPct val="100000"/>
              </a:lnSpc>
              <a:spcBef>
                <a:spcPts val="700"/>
              </a:spcBef>
              <a:spcAft>
                <a:spcPts val="0"/>
              </a:spcAft>
              <a:buClr>
                <a:srgbClr val="000000"/>
              </a:buClr>
              <a:buSzPts val="1400"/>
              <a:buChar char="•"/>
              <a:defRPr i="0" u="none" strike="noStrike" cap="none">
                <a:solidFill>
                  <a:srgbClr val="000000"/>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24"/>
        <p:cNvGrpSpPr/>
        <p:nvPr/>
      </p:nvGrpSpPr>
      <p:grpSpPr>
        <a:xfrm>
          <a:off x="0" y="0"/>
          <a:ext cx="0" cy="0"/>
          <a:chOff x="0" y="0"/>
          <a:chExt cx="0" cy="0"/>
        </a:xfrm>
      </p:grpSpPr>
      <p:sp>
        <p:nvSpPr>
          <p:cNvPr id="125" name="Google Shape;125;p56"/>
          <p:cNvSpPr txBox="1">
            <a:spLocks noGrp="1"/>
          </p:cNvSpPr>
          <p:nvPr>
            <p:ph type="body" idx="1"/>
          </p:nvPr>
        </p:nvSpPr>
        <p:spPr>
          <a:xfrm>
            <a:off x="2443462" y="269168"/>
            <a:ext cx="6384900" cy="4451700"/>
          </a:xfrm>
          <a:prstGeom prst="rect">
            <a:avLst/>
          </a:prstGeom>
          <a:noFill/>
          <a:ln>
            <a:noFill/>
          </a:ln>
        </p:spPr>
        <p:txBody>
          <a:bodyPr spcFirstLastPara="1" wrap="square" lIns="45575" tIns="45575" rIns="45575" bIns="45575" anchor="t" anchorCtr="0">
            <a:noAutofit/>
          </a:bodyPr>
          <a:lstStyle>
            <a:lvl1pPr marL="457200" marR="0" lvl="0" indent="-381000" algn="l">
              <a:lnSpc>
                <a:spcPct val="100000"/>
              </a:lnSpc>
              <a:spcBef>
                <a:spcPts val="700"/>
              </a:spcBef>
              <a:spcAft>
                <a:spcPts val="0"/>
              </a:spcAft>
              <a:buClr>
                <a:srgbClr val="760048"/>
              </a:buClr>
              <a:buSzPts val="2400"/>
              <a:buChar char="➢"/>
              <a:defRPr i="0" u="none" strike="noStrike" cap="none">
                <a:solidFill>
                  <a:srgbClr val="000000"/>
                </a:solidFill>
              </a:defRPr>
            </a:lvl1pPr>
            <a:lvl2pPr marL="914400" marR="0" lvl="1" indent="-381000" algn="l">
              <a:lnSpc>
                <a:spcPct val="100000"/>
              </a:lnSpc>
              <a:spcBef>
                <a:spcPts val="700"/>
              </a:spcBef>
              <a:spcAft>
                <a:spcPts val="0"/>
              </a:spcAft>
              <a:buClr>
                <a:srgbClr val="000000"/>
              </a:buClr>
              <a:buSzPts val="2400"/>
              <a:buChar char="–"/>
              <a:defRPr sz="2400" i="0" u="none" strike="noStrike" cap="none">
                <a:solidFill>
                  <a:srgbClr val="000000"/>
                </a:solidFill>
              </a:defRPr>
            </a:lvl2pPr>
            <a:lvl3pPr marL="1371600" marR="0" lvl="2" indent="-355600" algn="l">
              <a:lnSpc>
                <a:spcPct val="100000"/>
              </a:lnSpc>
              <a:spcBef>
                <a:spcPts val="700"/>
              </a:spcBef>
              <a:spcAft>
                <a:spcPts val="0"/>
              </a:spcAft>
              <a:buClr>
                <a:srgbClr val="000000"/>
              </a:buClr>
              <a:buSzPts val="2000"/>
              <a:buChar char="•"/>
              <a:defRPr sz="2000" i="0" u="none" strike="noStrike" cap="none">
                <a:solidFill>
                  <a:srgbClr val="000000"/>
                </a:solidFill>
              </a:defRPr>
            </a:lvl3pPr>
            <a:lvl4pPr marL="1828800" marR="0" lvl="3" indent="-342900" algn="l">
              <a:lnSpc>
                <a:spcPct val="100000"/>
              </a:lnSpc>
              <a:spcBef>
                <a:spcPts val="700"/>
              </a:spcBef>
              <a:spcAft>
                <a:spcPts val="0"/>
              </a:spcAft>
              <a:buClr>
                <a:srgbClr val="000000"/>
              </a:buClr>
              <a:buSzPts val="1800"/>
              <a:buChar char="–"/>
              <a:defRPr i="0" u="none" strike="noStrike" cap="none">
                <a:solidFill>
                  <a:srgbClr val="000000"/>
                </a:solidFill>
              </a:defRPr>
            </a:lvl4pPr>
            <a:lvl5pPr marL="2286000" marR="0" lvl="4" indent="-342900" algn="l">
              <a:lnSpc>
                <a:spcPct val="100000"/>
              </a:lnSpc>
              <a:spcBef>
                <a:spcPts val="700"/>
              </a:spcBef>
              <a:spcAft>
                <a:spcPts val="0"/>
              </a:spcAft>
              <a:buClr>
                <a:srgbClr val="000000"/>
              </a:buClr>
              <a:buSzPts val="1800"/>
              <a:buChar char="»"/>
              <a:defRPr sz="1800" i="0" u="none" strike="noStrike" cap="none">
                <a:solidFill>
                  <a:srgbClr val="000000"/>
                </a:solidFill>
              </a:defRPr>
            </a:lvl5pPr>
            <a:lvl6pPr marL="2743200" marR="0" lvl="5" indent="-317500" algn="l">
              <a:lnSpc>
                <a:spcPct val="100000"/>
              </a:lnSpc>
              <a:spcBef>
                <a:spcPts val="700"/>
              </a:spcBef>
              <a:spcAft>
                <a:spcPts val="0"/>
              </a:spcAft>
              <a:buClr>
                <a:srgbClr val="000000"/>
              </a:buClr>
              <a:buSzPts val="1400"/>
              <a:buChar char="•"/>
              <a:defRPr i="0" u="none" strike="noStrike" cap="none">
                <a:solidFill>
                  <a:srgbClr val="000000"/>
                </a:solidFill>
              </a:defRPr>
            </a:lvl6pPr>
            <a:lvl7pPr marL="3200400" marR="0" lvl="6" indent="-317500" algn="l">
              <a:lnSpc>
                <a:spcPct val="100000"/>
              </a:lnSpc>
              <a:spcBef>
                <a:spcPts val="700"/>
              </a:spcBef>
              <a:spcAft>
                <a:spcPts val="0"/>
              </a:spcAft>
              <a:buClr>
                <a:srgbClr val="000000"/>
              </a:buClr>
              <a:buSzPts val="1400"/>
              <a:buChar char="•"/>
              <a:defRPr i="0" u="none" strike="noStrike" cap="none">
                <a:solidFill>
                  <a:srgbClr val="000000"/>
                </a:solidFill>
              </a:defRPr>
            </a:lvl7pPr>
            <a:lvl8pPr marL="3657600" marR="0" lvl="7" indent="-317500" algn="l">
              <a:lnSpc>
                <a:spcPct val="100000"/>
              </a:lnSpc>
              <a:spcBef>
                <a:spcPts val="700"/>
              </a:spcBef>
              <a:spcAft>
                <a:spcPts val="0"/>
              </a:spcAft>
              <a:buClr>
                <a:srgbClr val="000000"/>
              </a:buClr>
              <a:buSzPts val="1400"/>
              <a:buChar char="•"/>
              <a:defRPr i="0" u="none" strike="noStrike" cap="none">
                <a:solidFill>
                  <a:srgbClr val="000000"/>
                </a:solidFill>
              </a:defRPr>
            </a:lvl8pPr>
            <a:lvl9pPr marL="4114800" marR="0" lvl="8" indent="-317500" algn="l">
              <a:lnSpc>
                <a:spcPct val="100000"/>
              </a:lnSpc>
              <a:spcBef>
                <a:spcPts val="700"/>
              </a:spcBef>
              <a:spcAft>
                <a:spcPts val="0"/>
              </a:spcAft>
              <a:buClr>
                <a:srgbClr val="000000"/>
              </a:buClr>
              <a:buSzPts val="1400"/>
              <a:buChar char="•"/>
              <a:defRPr i="0" u="none" strike="noStrike" cap="none">
                <a:solidFill>
                  <a:srgbClr val="000000"/>
                </a:solidFill>
              </a:defRPr>
            </a:lvl9pPr>
          </a:lstStyle>
          <a:p>
            <a:endParaRPr/>
          </a:p>
        </p:txBody>
      </p:sp>
      <p:sp>
        <p:nvSpPr>
          <p:cNvPr id="126" name="Google Shape;126;p56"/>
          <p:cNvSpPr/>
          <p:nvPr/>
        </p:nvSpPr>
        <p:spPr>
          <a:xfrm>
            <a:off x="0" y="0"/>
            <a:ext cx="21567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27" name="Google Shape;127;p56"/>
          <p:cNvCxnSpPr/>
          <p:nvPr/>
        </p:nvCxnSpPr>
        <p:spPr>
          <a:xfrm rot="10800000">
            <a:off x="2140722" y="0"/>
            <a:ext cx="0" cy="5143500"/>
          </a:xfrm>
          <a:prstGeom prst="straightConnector1">
            <a:avLst/>
          </a:prstGeom>
          <a:noFill/>
          <a:ln w="76200" cap="flat" cmpd="sng">
            <a:solidFill>
              <a:srgbClr val="F7B345"/>
            </a:solidFill>
            <a:prstDash val="solid"/>
            <a:round/>
            <a:headEnd type="none" w="sm" len="sm"/>
            <a:tailEnd type="none" w="sm" len="sm"/>
          </a:ln>
        </p:spPr>
      </p:cxnSp>
      <p:sp>
        <p:nvSpPr>
          <p:cNvPr id="128" name="Google Shape;128;p56"/>
          <p:cNvSpPr txBox="1">
            <a:spLocks noGrp="1"/>
          </p:cNvSpPr>
          <p:nvPr>
            <p:ph type="title"/>
          </p:nvPr>
        </p:nvSpPr>
        <p:spPr>
          <a:xfrm>
            <a:off x="131146" y="1966989"/>
            <a:ext cx="1849800" cy="1131300"/>
          </a:xfrm>
          <a:prstGeom prst="rect">
            <a:avLst/>
          </a:prstGeom>
          <a:noFill/>
          <a:ln>
            <a:noFill/>
          </a:ln>
        </p:spPr>
        <p:txBody>
          <a:bodyPr spcFirstLastPara="1" wrap="square" lIns="45575" tIns="45575" rIns="45575" bIns="45575" anchor="ctr" anchorCtr="0">
            <a:noAutofit/>
          </a:bodyPr>
          <a:lstStyle>
            <a:lvl1pPr marR="0" lvl="0" algn="ctr">
              <a:lnSpc>
                <a:spcPct val="100000"/>
              </a:lnSpc>
              <a:spcBef>
                <a:spcPts val="0"/>
              </a:spcBef>
              <a:spcAft>
                <a:spcPts val="0"/>
              </a:spcAft>
              <a:buClr>
                <a:schemeClr val="lt1"/>
              </a:buClr>
              <a:buSzPts val="1400"/>
              <a:buFont typeface="Lato"/>
              <a:buNone/>
              <a:defRPr sz="2400" b="0" i="0" u="none" strike="noStrike" cap="none">
                <a:solidFill>
                  <a:schemeClr val="lt1"/>
                </a:solidFill>
                <a:latin typeface="Lato"/>
                <a:ea typeface="Lato"/>
                <a:cs typeface="Lato"/>
                <a:sym typeface="Lato"/>
              </a:defRPr>
            </a:lvl1pPr>
            <a:lvl2pPr marR="0" lvl="1" algn="ctr">
              <a:lnSpc>
                <a:spcPct val="100000"/>
              </a:lnSpc>
              <a:spcBef>
                <a:spcPts val="0"/>
              </a:spcBef>
              <a:spcAft>
                <a:spcPts val="0"/>
              </a:spcAft>
              <a:buClr>
                <a:schemeClr val="lt1"/>
              </a:buClr>
              <a:buSzPts val="1400"/>
              <a:buFont typeface="Lato"/>
              <a:buNone/>
              <a:defRPr sz="4400" b="0" i="0" u="none" strike="noStrike" cap="none">
                <a:solidFill>
                  <a:schemeClr val="lt1"/>
                </a:solidFill>
                <a:latin typeface="Calibri"/>
                <a:ea typeface="Calibri"/>
                <a:cs typeface="Calibri"/>
                <a:sym typeface="Calibri"/>
              </a:defRPr>
            </a:lvl2pPr>
            <a:lvl3pPr marR="0" lvl="2" algn="ctr">
              <a:lnSpc>
                <a:spcPct val="100000"/>
              </a:lnSpc>
              <a:spcBef>
                <a:spcPts val="0"/>
              </a:spcBef>
              <a:spcAft>
                <a:spcPts val="0"/>
              </a:spcAft>
              <a:buClr>
                <a:schemeClr val="lt1"/>
              </a:buClr>
              <a:buSzPts val="1400"/>
              <a:buFont typeface="Lato"/>
              <a:buNone/>
              <a:defRPr sz="4400" b="0" i="0" u="none" strike="noStrike" cap="none">
                <a:solidFill>
                  <a:schemeClr val="lt1"/>
                </a:solidFill>
                <a:latin typeface="Calibri"/>
                <a:ea typeface="Calibri"/>
                <a:cs typeface="Calibri"/>
                <a:sym typeface="Calibri"/>
              </a:defRPr>
            </a:lvl3pPr>
            <a:lvl4pPr marR="0" lvl="3" algn="ctr">
              <a:lnSpc>
                <a:spcPct val="100000"/>
              </a:lnSpc>
              <a:spcBef>
                <a:spcPts val="0"/>
              </a:spcBef>
              <a:spcAft>
                <a:spcPts val="0"/>
              </a:spcAft>
              <a:buClr>
                <a:schemeClr val="lt1"/>
              </a:buClr>
              <a:buSzPts val="1400"/>
              <a:buFont typeface="Lato"/>
              <a:buNone/>
              <a:defRPr sz="4400" b="0" i="0" u="none" strike="noStrike" cap="none">
                <a:solidFill>
                  <a:schemeClr val="lt1"/>
                </a:solidFill>
                <a:latin typeface="Calibri"/>
                <a:ea typeface="Calibri"/>
                <a:cs typeface="Calibri"/>
                <a:sym typeface="Calibri"/>
              </a:defRPr>
            </a:lvl4pPr>
            <a:lvl5pPr marR="0" lvl="4" algn="ctr">
              <a:lnSpc>
                <a:spcPct val="100000"/>
              </a:lnSpc>
              <a:spcBef>
                <a:spcPts val="0"/>
              </a:spcBef>
              <a:spcAft>
                <a:spcPts val="0"/>
              </a:spcAft>
              <a:buClr>
                <a:schemeClr val="lt1"/>
              </a:buClr>
              <a:buSzPts val="1400"/>
              <a:buFont typeface="Lato"/>
              <a:buNone/>
              <a:defRPr sz="4400" b="0" i="0" u="none" strike="noStrike" cap="none">
                <a:solidFill>
                  <a:schemeClr val="lt1"/>
                </a:solidFill>
                <a:latin typeface="Calibri"/>
                <a:ea typeface="Calibri"/>
                <a:cs typeface="Calibri"/>
                <a:sym typeface="Calibri"/>
              </a:defRPr>
            </a:lvl5pPr>
            <a:lvl6pPr marR="0" lvl="5" algn="ctr">
              <a:lnSpc>
                <a:spcPct val="100000"/>
              </a:lnSpc>
              <a:spcBef>
                <a:spcPts val="0"/>
              </a:spcBef>
              <a:spcAft>
                <a:spcPts val="0"/>
              </a:spcAft>
              <a:buClr>
                <a:schemeClr val="lt1"/>
              </a:buClr>
              <a:buSzPts val="1400"/>
              <a:buFont typeface="Lato"/>
              <a:buNone/>
              <a:defRPr sz="4400" b="0" i="0" u="none" strike="noStrike" cap="none">
                <a:solidFill>
                  <a:schemeClr val="lt1"/>
                </a:solidFill>
                <a:latin typeface="Calibri"/>
                <a:ea typeface="Calibri"/>
                <a:cs typeface="Calibri"/>
                <a:sym typeface="Calibri"/>
              </a:defRPr>
            </a:lvl6pPr>
            <a:lvl7pPr marR="0" lvl="6" algn="ctr">
              <a:lnSpc>
                <a:spcPct val="100000"/>
              </a:lnSpc>
              <a:spcBef>
                <a:spcPts val="0"/>
              </a:spcBef>
              <a:spcAft>
                <a:spcPts val="0"/>
              </a:spcAft>
              <a:buClr>
                <a:schemeClr val="lt1"/>
              </a:buClr>
              <a:buSzPts val="1400"/>
              <a:buFont typeface="Lato"/>
              <a:buNone/>
              <a:defRPr sz="4400" b="0" i="0" u="none" strike="noStrike" cap="none">
                <a:solidFill>
                  <a:schemeClr val="lt1"/>
                </a:solidFill>
                <a:latin typeface="Calibri"/>
                <a:ea typeface="Calibri"/>
                <a:cs typeface="Calibri"/>
                <a:sym typeface="Calibri"/>
              </a:defRPr>
            </a:lvl7pPr>
            <a:lvl8pPr marR="0" lvl="7" algn="ctr">
              <a:lnSpc>
                <a:spcPct val="100000"/>
              </a:lnSpc>
              <a:spcBef>
                <a:spcPts val="0"/>
              </a:spcBef>
              <a:spcAft>
                <a:spcPts val="0"/>
              </a:spcAft>
              <a:buClr>
                <a:schemeClr val="lt1"/>
              </a:buClr>
              <a:buSzPts val="1400"/>
              <a:buFont typeface="Lato"/>
              <a:buNone/>
              <a:defRPr sz="4400" b="0" i="0" u="none" strike="noStrike" cap="none">
                <a:solidFill>
                  <a:schemeClr val="lt1"/>
                </a:solidFill>
                <a:latin typeface="Calibri"/>
                <a:ea typeface="Calibri"/>
                <a:cs typeface="Calibri"/>
                <a:sym typeface="Calibri"/>
              </a:defRPr>
            </a:lvl8pPr>
            <a:lvl9pPr marR="0" lvl="8" algn="ctr">
              <a:lnSpc>
                <a:spcPct val="100000"/>
              </a:lnSpc>
              <a:spcBef>
                <a:spcPts val="0"/>
              </a:spcBef>
              <a:spcAft>
                <a:spcPts val="0"/>
              </a:spcAft>
              <a:buClr>
                <a:schemeClr val="lt1"/>
              </a:buClr>
              <a:buSzPts val="1400"/>
              <a:buFont typeface="Lato"/>
              <a:buNone/>
              <a:defRPr sz="4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Bullets 4">
  <p:cSld name="Title &amp; Bullets 4">
    <p:spTree>
      <p:nvGrpSpPr>
        <p:cNvPr id="1" name="Shape 129"/>
        <p:cNvGrpSpPr/>
        <p:nvPr/>
      </p:nvGrpSpPr>
      <p:grpSpPr>
        <a:xfrm>
          <a:off x="0" y="0"/>
          <a:ext cx="0" cy="0"/>
          <a:chOff x="0" y="0"/>
          <a:chExt cx="0" cy="0"/>
        </a:xfrm>
      </p:grpSpPr>
      <p:sp>
        <p:nvSpPr>
          <p:cNvPr id="130" name="Google Shape;130;p57"/>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1000"/>
              </a:spcBef>
              <a:spcAft>
                <a:spcPts val="0"/>
              </a:spcAft>
              <a:buClr>
                <a:srgbClr val="760048"/>
              </a:buClr>
              <a:buSzPts val="2400"/>
              <a:buChar char="➢"/>
              <a:defRPr i="0" u="none" strike="noStrike" cap="none"/>
            </a:lvl1pPr>
            <a:lvl2pPr marL="914400" marR="0" lvl="1" indent="-381000" algn="l">
              <a:lnSpc>
                <a:spcPct val="100000"/>
              </a:lnSpc>
              <a:spcBef>
                <a:spcPts val="700"/>
              </a:spcBef>
              <a:spcAft>
                <a:spcPts val="0"/>
              </a:spcAft>
              <a:buSzPts val="2400"/>
              <a:buChar char="–"/>
              <a:defRPr sz="2400" i="0" u="none" strike="noStrike" cap="none"/>
            </a:lvl2pPr>
            <a:lvl3pPr marL="1371600" marR="0" lvl="2" indent="-355600" algn="l">
              <a:lnSpc>
                <a:spcPct val="100000"/>
              </a:lnSpc>
              <a:spcBef>
                <a:spcPts val="700"/>
              </a:spcBef>
              <a:spcAft>
                <a:spcPts val="0"/>
              </a:spcAft>
              <a:buSzPts val="2000"/>
              <a:buChar char="•"/>
              <a:defRPr sz="2000" i="0" u="none" strike="noStrike" cap="none"/>
            </a:lvl3pPr>
            <a:lvl4pPr marL="1828800" marR="0" lvl="3" indent="-342900" algn="l">
              <a:lnSpc>
                <a:spcPct val="100000"/>
              </a:lnSpc>
              <a:spcBef>
                <a:spcPts val="700"/>
              </a:spcBef>
              <a:spcAft>
                <a:spcPts val="0"/>
              </a:spcAft>
              <a:buSzPts val="1800"/>
              <a:buChar char="–"/>
              <a:defRPr i="0" u="none" strike="noStrike" cap="none"/>
            </a:lvl4pPr>
            <a:lvl5pPr marL="2286000" marR="0" lvl="4" indent="-317500" algn="l">
              <a:lnSpc>
                <a:spcPct val="100000"/>
              </a:lnSpc>
              <a:spcBef>
                <a:spcPts val="700"/>
              </a:spcBef>
              <a:spcAft>
                <a:spcPts val="0"/>
              </a:spcAft>
              <a:buSzPts val="1400"/>
              <a:buChar char="»"/>
              <a:defRPr i="0" u="none" strike="noStrike" cap="none"/>
            </a:lvl5pPr>
            <a:lvl6pPr marL="2743200" marR="0" lvl="5" indent="-317500" algn="l">
              <a:lnSpc>
                <a:spcPct val="100000"/>
              </a:lnSpc>
              <a:spcBef>
                <a:spcPts val="700"/>
              </a:spcBef>
              <a:spcAft>
                <a:spcPts val="0"/>
              </a:spcAft>
              <a:buSzPts val="1400"/>
              <a:buChar char="•"/>
              <a:defRPr i="0" u="none" strike="noStrike" cap="none"/>
            </a:lvl6pPr>
            <a:lvl7pPr marL="3200400" marR="0" lvl="6" indent="-317500" algn="l">
              <a:lnSpc>
                <a:spcPct val="100000"/>
              </a:lnSpc>
              <a:spcBef>
                <a:spcPts val="700"/>
              </a:spcBef>
              <a:spcAft>
                <a:spcPts val="0"/>
              </a:spcAft>
              <a:buSzPts val="1400"/>
              <a:buChar char="•"/>
              <a:defRPr i="0" u="none" strike="noStrike" cap="none"/>
            </a:lvl7pPr>
            <a:lvl8pPr marL="3657600" marR="0" lvl="7" indent="-317500" algn="l">
              <a:lnSpc>
                <a:spcPct val="100000"/>
              </a:lnSpc>
              <a:spcBef>
                <a:spcPts val="700"/>
              </a:spcBef>
              <a:spcAft>
                <a:spcPts val="0"/>
              </a:spcAft>
              <a:buSzPts val="1400"/>
              <a:buChar char="•"/>
              <a:defRPr i="0" u="none" strike="noStrike" cap="none"/>
            </a:lvl8pPr>
            <a:lvl9pPr marL="4114800" marR="0" lvl="8" indent="-317500" algn="l">
              <a:lnSpc>
                <a:spcPct val="100000"/>
              </a:lnSpc>
              <a:spcBef>
                <a:spcPts val="700"/>
              </a:spcBef>
              <a:spcAft>
                <a:spcPts val="0"/>
              </a:spcAft>
              <a:buSzPts val="1400"/>
              <a:buChar char="•"/>
              <a:defRPr i="0" u="none" strike="noStrike" cap="none"/>
            </a:lvl9pPr>
          </a:lstStyle>
          <a:p>
            <a:endParaRPr/>
          </a:p>
        </p:txBody>
      </p:sp>
      <p:sp>
        <p:nvSpPr>
          <p:cNvPr id="131" name="Google Shape;131;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p57"/>
          <p:cNvSpPr txBox="1"/>
          <p:nvPr/>
        </p:nvSpPr>
        <p:spPr>
          <a:xfrm>
            <a:off x="0" y="4457700"/>
            <a:ext cx="9144000" cy="685800"/>
          </a:xfrm>
          <a:prstGeom prst="rect">
            <a:avLst/>
          </a:prstGeom>
          <a:solidFill>
            <a:schemeClr val="accent4"/>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133" name="Google Shape;133;p57"/>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134" name="Google Shape;134;p57"/>
          <p:cNvSpPr txBox="1">
            <a:spLocks noGrp="1"/>
          </p:cNvSpPr>
          <p:nvPr>
            <p:ph type="title"/>
          </p:nvPr>
        </p:nvSpPr>
        <p:spPr>
          <a:xfrm>
            <a:off x="137100" y="4607125"/>
            <a:ext cx="8869800" cy="50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5"/>
        <p:cNvGrpSpPr/>
        <p:nvPr/>
      </p:nvGrpSpPr>
      <p:grpSpPr>
        <a:xfrm>
          <a:off x="0" y="0"/>
          <a:ext cx="0" cy="0"/>
          <a:chOff x="0" y="0"/>
          <a:chExt cx="0" cy="0"/>
        </a:xfrm>
      </p:grpSpPr>
      <p:sp>
        <p:nvSpPr>
          <p:cNvPr id="136" name="Google Shape;136;p58"/>
          <p:cNvSpPr/>
          <p:nvPr/>
        </p:nvSpPr>
        <p:spPr>
          <a:xfrm>
            <a:off x="0" y="0"/>
            <a:ext cx="9144000" cy="5143500"/>
          </a:xfrm>
          <a:prstGeom prst="rect">
            <a:avLst/>
          </a:prstGeom>
          <a:solidFill>
            <a:schemeClr val="dk2"/>
          </a:soli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58"/>
          <p:cNvSpPr/>
          <p:nvPr/>
        </p:nvSpPr>
        <p:spPr>
          <a:xfrm>
            <a:off x="1337369" y="2080042"/>
            <a:ext cx="6548400" cy="98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ED6F23"/>
              </a:solidFill>
              <a:latin typeface="Lato"/>
              <a:ea typeface="Lato"/>
              <a:cs typeface="Lato"/>
              <a:sym typeface="Lato"/>
            </a:endParaRPr>
          </a:p>
        </p:txBody>
      </p:sp>
      <p:sp>
        <p:nvSpPr>
          <p:cNvPr id="138" name="Google Shape;138;p58"/>
          <p:cNvSpPr txBox="1">
            <a:spLocks noGrp="1"/>
          </p:cNvSpPr>
          <p:nvPr>
            <p:ph type="title"/>
          </p:nvPr>
        </p:nvSpPr>
        <p:spPr>
          <a:xfrm>
            <a:off x="0" y="-8"/>
            <a:ext cx="9144000" cy="5143500"/>
          </a:xfrm>
          <a:prstGeom prst="rect">
            <a:avLst/>
          </a:prstGeom>
          <a:solidFill>
            <a:schemeClr val="dk2"/>
          </a:solidFill>
          <a:ln>
            <a:noFill/>
          </a:ln>
        </p:spPr>
        <p:txBody>
          <a:bodyPr spcFirstLastPara="1" wrap="square" lIns="457200" tIns="45575" rIns="457200" bIns="45575" anchor="ctr" anchorCtr="0">
            <a:noAutofit/>
          </a:bodyPr>
          <a:lstStyle>
            <a:lvl1pPr lvl="0" algn="ctr">
              <a:lnSpc>
                <a:spcPct val="100000"/>
              </a:lnSpc>
              <a:spcBef>
                <a:spcPts val="0"/>
              </a:spcBef>
              <a:spcAft>
                <a:spcPts val="0"/>
              </a:spcAft>
              <a:buClr>
                <a:schemeClr val="lt1"/>
              </a:buClr>
              <a:buSzPts val="1400"/>
              <a:buNone/>
              <a:defRPr sz="36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39"/>
        <p:cNvGrpSpPr/>
        <p:nvPr/>
      </p:nvGrpSpPr>
      <p:grpSpPr>
        <a:xfrm>
          <a:off x="0" y="0"/>
          <a:ext cx="0" cy="0"/>
          <a:chOff x="0" y="0"/>
          <a:chExt cx="0" cy="0"/>
        </a:xfrm>
      </p:grpSpPr>
      <p:sp>
        <p:nvSpPr>
          <p:cNvPr id="140" name="Google Shape;140;p59"/>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1000"/>
              </a:spcBef>
              <a:spcAft>
                <a:spcPts val="0"/>
              </a:spcAft>
              <a:buClr>
                <a:srgbClr val="760048"/>
              </a:buClr>
              <a:buSzPts val="2400"/>
              <a:buChar char="➢"/>
              <a:defRPr i="0" u="none" strike="noStrike" cap="none"/>
            </a:lvl1pPr>
            <a:lvl2pPr marL="914400" marR="0" lvl="1" indent="-381000" algn="l">
              <a:lnSpc>
                <a:spcPct val="100000"/>
              </a:lnSpc>
              <a:spcBef>
                <a:spcPts val="700"/>
              </a:spcBef>
              <a:spcAft>
                <a:spcPts val="0"/>
              </a:spcAft>
              <a:buSzPts val="2400"/>
              <a:buChar char="–"/>
              <a:defRPr sz="2400" i="0" u="none" strike="noStrike" cap="none"/>
            </a:lvl2pPr>
            <a:lvl3pPr marL="1371600" marR="0" lvl="2" indent="-355600" algn="l">
              <a:lnSpc>
                <a:spcPct val="100000"/>
              </a:lnSpc>
              <a:spcBef>
                <a:spcPts val="700"/>
              </a:spcBef>
              <a:spcAft>
                <a:spcPts val="0"/>
              </a:spcAft>
              <a:buSzPts val="2000"/>
              <a:buChar char="•"/>
              <a:defRPr sz="2000" i="0" u="none" strike="noStrike" cap="none"/>
            </a:lvl3pPr>
            <a:lvl4pPr marL="1828800" marR="0" lvl="3" indent="-342900" algn="l">
              <a:lnSpc>
                <a:spcPct val="100000"/>
              </a:lnSpc>
              <a:spcBef>
                <a:spcPts val="700"/>
              </a:spcBef>
              <a:spcAft>
                <a:spcPts val="0"/>
              </a:spcAft>
              <a:buSzPts val="1800"/>
              <a:buChar char="–"/>
              <a:defRPr i="0" u="none" strike="noStrike" cap="none"/>
            </a:lvl4pPr>
            <a:lvl5pPr marL="2286000" marR="0" lvl="4" indent="-317500" algn="l">
              <a:lnSpc>
                <a:spcPct val="100000"/>
              </a:lnSpc>
              <a:spcBef>
                <a:spcPts val="700"/>
              </a:spcBef>
              <a:spcAft>
                <a:spcPts val="0"/>
              </a:spcAft>
              <a:buSzPts val="1400"/>
              <a:buChar char="»"/>
              <a:defRPr i="0" u="none" strike="noStrike" cap="none"/>
            </a:lvl5pPr>
            <a:lvl6pPr marL="2743200" marR="0" lvl="5" indent="-317500" algn="l">
              <a:lnSpc>
                <a:spcPct val="100000"/>
              </a:lnSpc>
              <a:spcBef>
                <a:spcPts val="700"/>
              </a:spcBef>
              <a:spcAft>
                <a:spcPts val="0"/>
              </a:spcAft>
              <a:buSzPts val="1400"/>
              <a:buChar char="•"/>
              <a:defRPr i="0" u="none" strike="noStrike" cap="none"/>
            </a:lvl6pPr>
            <a:lvl7pPr marL="3200400" marR="0" lvl="6" indent="-317500" algn="l">
              <a:lnSpc>
                <a:spcPct val="100000"/>
              </a:lnSpc>
              <a:spcBef>
                <a:spcPts val="700"/>
              </a:spcBef>
              <a:spcAft>
                <a:spcPts val="0"/>
              </a:spcAft>
              <a:buSzPts val="1400"/>
              <a:buChar char="•"/>
              <a:defRPr i="0" u="none" strike="noStrike" cap="none"/>
            </a:lvl7pPr>
            <a:lvl8pPr marL="3657600" marR="0" lvl="7" indent="-317500" algn="l">
              <a:lnSpc>
                <a:spcPct val="100000"/>
              </a:lnSpc>
              <a:spcBef>
                <a:spcPts val="700"/>
              </a:spcBef>
              <a:spcAft>
                <a:spcPts val="0"/>
              </a:spcAft>
              <a:buSzPts val="1400"/>
              <a:buChar char="•"/>
              <a:defRPr i="0" u="none" strike="noStrike" cap="none"/>
            </a:lvl8pPr>
            <a:lvl9pPr marL="4114800" marR="0" lvl="8" indent="-317500" algn="l">
              <a:lnSpc>
                <a:spcPct val="100000"/>
              </a:lnSpc>
              <a:spcBef>
                <a:spcPts val="700"/>
              </a:spcBef>
              <a:spcAft>
                <a:spcPts val="0"/>
              </a:spcAft>
              <a:buSzPts val="1400"/>
              <a:buChar char="•"/>
              <a:defRPr i="0" u="none" strike="noStrike" cap="none"/>
            </a:lvl9pPr>
          </a:lstStyle>
          <a:p>
            <a:endParaRPr/>
          </a:p>
        </p:txBody>
      </p:sp>
      <p:sp>
        <p:nvSpPr>
          <p:cNvPr id="141" name="Google Shape;141;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59"/>
          <p:cNvSpPr txBox="1"/>
          <p:nvPr/>
        </p:nvSpPr>
        <p:spPr>
          <a:xfrm>
            <a:off x="0" y="4457700"/>
            <a:ext cx="9144000" cy="685800"/>
          </a:xfrm>
          <a:prstGeom prst="rect">
            <a:avLst/>
          </a:prstGeom>
          <a:solidFill>
            <a:schemeClr val="dk2"/>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143" name="Google Shape;143;p59"/>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144" name="Google Shape;144;p59"/>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pic>
        <p:nvPicPr>
          <p:cNvPr id="145" name="Google Shape;145;p59"/>
          <p:cNvPicPr preferRelativeResize="0"/>
          <p:nvPr/>
        </p:nvPicPr>
        <p:blipFill rotWithShape="1">
          <a:blip r:embed="rId2">
            <a:alphaModFix/>
          </a:blip>
          <a:srcRect/>
          <a:stretch/>
        </p:blipFill>
        <p:spPr>
          <a:xfrm>
            <a:off x="7891503" y="3997963"/>
            <a:ext cx="907999" cy="836125"/>
          </a:xfrm>
          <a:prstGeom prst="rect">
            <a:avLst/>
          </a:prstGeom>
          <a:noFill/>
          <a:ln>
            <a:noFill/>
          </a:ln>
        </p:spPr>
      </p:pic>
      <p:sp>
        <p:nvSpPr>
          <p:cNvPr id="146" name="Google Shape;146;p59"/>
          <p:cNvSpPr txBox="1">
            <a:spLocks noGrp="1"/>
          </p:cNvSpPr>
          <p:nvPr>
            <p:ph type="subTitle" idx="2"/>
          </p:nvPr>
        </p:nvSpPr>
        <p:spPr>
          <a:xfrm>
            <a:off x="7637400" y="4720525"/>
            <a:ext cx="1383900" cy="3363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2400"/>
              <a:buNone/>
              <a:defRPr sz="1000">
                <a:solidFill>
                  <a:schemeClr val="accent6"/>
                </a:solidFill>
              </a:defRPr>
            </a:lvl1pPr>
            <a:lvl2pPr lvl="1" algn="r">
              <a:lnSpc>
                <a:spcPct val="115000"/>
              </a:lnSpc>
              <a:spcBef>
                <a:spcPts val="1600"/>
              </a:spcBef>
              <a:spcAft>
                <a:spcPts val="0"/>
              </a:spcAft>
              <a:buSzPts val="2100"/>
              <a:buNone/>
              <a:defRPr sz="1000">
                <a:solidFill>
                  <a:schemeClr val="accent6"/>
                </a:solidFill>
              </a:defRPr>
            </a:lvl2pPr>
            <a:lvl3pPr lvl="2" algn="r">
              <a:lnSpc>
                <a:spcPct val="115000"/>
              </a:lnSpc>
              <a:spcBef>
                <a:spcPts val="1600"/>
              </a:spcBef>
              <a:spcAft>
                <a:spcPts val="0"/>
              </a:spcAft>
              <a:buSzPts val="1800"/>
              <a:buNone/>
              <a:defRPr sz="1000">
                <a:solidFill>
                  <a:schemeClr val="accent6"/>
                </a:solidFill>
              </a:defRPr>
            </a:lvl3pPr>
            <a:lvl4pPr lvl="3" algn="r">
              <a:lnSpc>
                <a:spcPct val="115000"/>
              </a:lnSpc>
              <a:spcBef>
                <a:spcPts val="1600"/>
              </a:spcBef>
              <a:spcAft>
                <a:spcPts val="0"/>
              </a:spcAft>
              <a:buSzPts val="1800"/>
              <a:buNone/>
              <a:defRPr sz="1000">
                <a:solidFill>
                  <a:schemeClr val="accent6"/>
                </a:solidFill>
              </a:defRPr>
            </a:lvl4pPr>
            <a:lvl5pPr lvl="4" algn="r">
              <a:lnSpc>
                <a:spcPct val="115000"/>
              </a:lnSpc>
              <a:spcBef>
                <a:spcPts val="1600"/>
              </a:spcBef>
              <a:spcAft>
                <a:spcPts val="0"/>
              </a:spcAft>
              <a:buSzPts val="1400"/>
              <a:buNone/>
              <a:defRPr sz="1000">
                <a:solidFill>
                  <a:schemeClr val="accent6"/>
                </a:solidFill>
              </a:defRPr>
            </a:lvl5pPr>
            <a:lvl6pPr lvl="5" algn="r">
              <a:lnSpc>
                <a:spcPct val="115000"/>
              </a:lnSpc>
              <a:spcBef>
                <a:spcPts val="1600"/>
              </a:spcBef>
              <a:spcAft>
                <a:spcPts val="0"/>
              </a:spcAft>
              <a:buSzPts val="1400"/>
              <a:buNone/>
              <a:defRPr sz="1000">
                <a:solidFill>
                  <a:schemeClr val="accent6"/>
                </a:solidFill>
              </a:defRPr>
            </a:lvl6pPr>
            <a:lvl7pPr lvl="6" algn="r">
              <a:lnSpc>
                <a:spcPct val="115000"/>
              </a:lnSpc>
              <a:spcBef>
                <a:spcPts val="1600"/>
              </a:spcBef>
              <a:spcAft>
                <a:spcPts val="0"/>
              </a:spcAft>
              <a:buSzPts val="1400"/>
              <a:buNone/>
              <a:defRPr sz="1000">
                <a:solidFill>
                  <a:schemeClr val="accent6"/>
                </a:solidFill>
              </a:defRPr>
            </a:lvl7pPr>
            <a:lvl8pPr lvl="7" algn="r">
              <a:lnSpc>
                <a:spcPct val="115000"/>
              </a:lnSpc>
              <a:spcBef>
                <a:spcPts val="1600"/>
              </a:spcBef>
              <a:spcAft>
                <a:spcPts val="0"/>
              </a:spcAft>
              <a:buSzPts val="1400"/>
              <a:buNone/>
              <a:defRPr sz="1000">
                <a:solidFill>
                  <a:schemeClr val="accent6"/>
                </a:solidFill>
              </a:defRPr>
            </a:lvl8pPr>
            <a:lvl9pPr lvl="8" algn="r">
              <a:lnSpc>
                <a:spcPct val="115000"/>
              </a:lnSpc>
              <a:spcBef>
                <a:spcPts val="1600"/>
              </a:spcBef>
              <a:spcAft>
                <a:spcPts val="1600"/>
              </a:spcAft>
              <a:buSzPts val="1400"/>
              <a:buNone/>
              <a:defRPr sz="1000">
                <a:solidFill>
                  <a:schemeClr val="accent6"/>
                </a:solidFill>
              </a:defRPr>
            </a:lvl9pPr>
          </a:lstStyle>
          <a:p>
            <a:endParaRPr/>
          </a:p>
        </p:txBody>
      </p:sp>
      <p:sp>
        <p:nvSpPr>
          <p:cNvPr id="147" name="Google Shape;147;p59">
            <a:hlinkClick r:id="rId3" action="ppaction://hlinksldjump"/>
          </p:cNvPr>
          <p:cNvSpPr txBox="1"/>
          <p:nvPr/>
        </p:nvSpPr>
        <p:spPr>
          <a:xfrm>
            <a:off x="8729225" y="0"/>
            <a:ext cx="416100" cy="505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CCCCCC"/>
                </a:solidFill>
                <a:latin typeface="Lato Light"/>
                <a:ea typeface="Lato Light"/>
                <a:cs typeface="Lato Light"/>
                <a:sym typeface="Lato Light"/>
              </a:rPr>
              <a:t>⇪</a:t>
            </a:r>
            <a:endParaRPr sz="1400" b="0" i="0" u="none" strike="noStrike" cap="none">
              <a:solidFill>
                <a:srgbClr val="CCCCCC"/>
              </a:solidFill>
              <a:latin typeface="Lato Light"/>
              <a:ea typeface="Lato Light"/>
              <a:cs typeface="Lato Light"/>
              <a:sym typeface="Lato Ligh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0" name="Google Shape;150;p60"/>
          <p:cNvSpPr txBox="1"/>
          <p:nvPr/>
        </p:nvSpPr>
        <p:spPr>
          <a:xfrm>
            <a:off x="0" y="4457700"/>
            <a:ext cx="9144000" cy="685800"/>
          </a:xfrm>
          <a:prstGeom prst="rect">
            <a:avLst/>
          </a:prstGeom>
          <a:solidFill>
            <a:schemeClr val="dk2"/>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151" name="Google Shape;151;p60"/>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152" name="Google Shape;152;p60"/>
          <p:cNvSpPr txBox="1">
            <a:spLocks noGrp="1"/>
          </p:cNvSpPr>
          <p:nvPr>
            <p:ph type="title"/>
          </p:nvPr>
        </p:nvSpPr>
        <p:spPr>
          <a:xfrm>
            <a:off x="137100" y="4607125"/>
            <a:ext cx="8869800" cy="50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53"/>
        <p:cNvGrpSpPr/>
        <p:nvPr/>
      </p:nvGrpSpPr>
      <p:grpSpPr>
        <a:xfrm>
          <a:off x="0" y="0"/>
          <a:ext cx="0" cy="0"/>
          <a:chOff x="0" y="0"/>
          <a:chExt cx="0" cy="0"/>
        </a:xfrm>
      </p:grpSpPr>
      <p:sp>
        <p:nvSpPr>
          <p:cNvPr id="154" name="Google Shape;154;p61"/>
          <p:cNvSpPr/>
          <p:nvPr/>
        </p:nvSpPr>
        <p:spPr>
          <a:xfrm>
            <a:off x="0" y="0"/>
            <a:ext cx="9144000" cy="5143500"/>
          </a:xfrm>
          <a:prstGeom prst="rect">
            <a:avLst/>
          </a:prstGeom>
          <a:solidFill>
            <a:srgbClr val="DA1E47"/>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61"/>
          <p:cNvSpPr/>
          <p:nvPr/>
        </p:nvSpPr>
        <p:spPr>
          <a:xfrm>
            <a:off x="1337369" y="2080042"/>
            <a:ext cx="6548400" cy="98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ED6F23"/>
              </a:solidFill>
              <a:latin typeface="Lato"/>
              <a:ea typeface="Lato"/>
              <a:cs typeface="Lato"/>
              <a:sym typeface="Lato"/>
            </a:endParaRPr>
          </a:p>
        </p:txBody>
      </p:sp>
      <p:sp>
        <p:nvSpPr>
          <p:cNvPr id="156" name="Google Shape;156;p61"/>
          <p:cNvSpPr txBox="1">
            <a:spLocks noGrp="1"/>
          </p:cNvSpPr>
          <p:nvPr>
            <p:ph type="title"/>
          </p:nvPr>
        </p:nvSpPr>
        <p:spPr>
          <a:xfrm>
            <a:off x="0" y="-8"/>
            <a:ext cx="9144000" cy="5143500"/>
          </a:xfrm>
          <a:prstGeom prst="rect">
            <a:avLst/>
          </a:prstGeom>
          <a:noFill/>
          <a:ln>
            <a:noFill/>
          </a:ln>
        </p:spPr>
        <p:txBody>
          <a:bodyPr spcFirstLastPara="1" wrap="square" lIns="457200" tIns="45575" rIns="457200" bIns="45575" anchor="ctr" anchorCtr="0">
            <a:noAutofit/>
          </a:bodyPr>
          <a:lstStyle>
            <a:lvl1pPr marR="0" lvl="0" algn="ctr">
              <a:lnSpc>
                <a:spcPct val="100000"/>
              </a:lnSpc>
              <a:spcBef>
                <a:spcPts val="0"/>
              </a:spcBef>
              <a:spcAft>
                <a:spcPts val="0"/>
              </a:spcAft>
              <a:buClr>
                <a:srgbClr val="FFFFFF"/>
              </a:buClr>
              <a:buSzPts val="3600"/>
              <a:buNone/>
              <a:defRPr sz="3600" i="0" u="none" strike="noStrike" cap="none">
                <a:solidFill>
                  <a:srgbClr val="FFFFFF"/>
                </a:solidFill>
              </a:defRPr>
            </a:lvl1pPr>
            <a:lvl2pPr marR="0" lvl="1" algn="ctr">
              <a:lnSpc>
                <a:spcPct val="100000"/>
              </a:lnSpc>
              <a:spcBef>
                <a:spcPts val="0"/>
              </a:spcBef>
              <a:spcAft>
                <a:spcPts val="0"/>
              </a:spcAft>
              <a:buClr>
                <a:srgbClr val="FFFFFF"/>
              </a:buClr>
              <a:buSzPts val="3600"/>
              <a:buNone/>
              <a:defRPr sz="3600" i="0" u="none" strike="noStrike" cap="none">
                <a:solidFill>
                  <a:srgbClr val="FFFFFF"/>
                </a:solidFill>
              </a:defRPr>
            </a:lvl2pPr>
            <a:lvl3pPr marR="0" lvl="2" algn="ctr">
              <a:lnSpc>
                <a:spcPct val="100000"/>
              </a:lnSpc>
              <a:spcBef>
                <a:spcPts val="0"/>
              </a:spcBef>
              <a:spcAft>
                <a:spcPts val="0"/>
              </a:spcAft>
              <a:buClr>
                <a:srgbClr val="FFFFFF"/>
              </a:buClr>
              <a:buSzPts val="3600"/>
              <a:buNone/>
              <a:defRPr sz="3600" i="0" u="none" strike="noStrike" cap="none">
                <a:solidFill>
                  <a:srgbClr val="FFFFFF"/>
                </a:solidFill>
              </a:defRPr>
            </a:lvl3pPr>
            <a:lvl4pPr marR="0" lvl="3" algn="ctr">
              <a:lnSpc>
                <a:spcPct val="100000"/>
              </a:lnSpc>
              <a:spcBef>
                <a:spcPts val="0"/>
              </a:spcBef>
              <a:spcAft>
                <a:spcPts val="0"/>
              </a:spcAft>
              <a:buClr>
                <a:srgbClr val="FFFFFF"/>
              </a:buClr>
              <a:buSzPts val="3600"/>
              <a:buNone/>
              <a:defRPr sz="3600" i="0" u="none" strike="noStrike" cap="none">
                <a:solidFill>
                  <a:srgbClr val="FFFFFF"/>
                </a:solidFill>
              </a:defRPr>
            </a:lvl4pPr>
            <a:lvl5pPr marR="0" lvl="4" algn="ctr">
              <a:lnSpc>
                <a:spcPct val="100000"/>
              </a:lnSpc>
              <a:spcBef>
                <a:spcPts val="0"/>
              </a:spcBef>
              <a:spcAft>
                <a:spcPts val="0"/>
              </a:spcAft>
              <a:buClr>
                <a:srgbClr val="FFFFFF"/>
              </a:buClr>
              <a:buSzPts val="3600"/>
              <a:buNone/>
              <a:defRPr sz="3600" i="0" u="none" strike="noStrike" cap="none">
                <a:solidFill>
                  <a:srgbClr val="FFFFFF"/>
                </a:solidFill>
              </a:defRPr>
            </a:lvl5pPr>
            <a:lvl6pPr marR="0" lvl="5" algn="ctr">
              <a:lnSpc>
                <a:spcPct val="100000"/>
              </a:lnSpc>
              <a:spcBef>
                <a:spcPts val="0"/>
              </a:spcBef>
              <a:spcAft>
                <a:spcPts val="0"/>
              </a:spcAft>
              <a:buClr>
                <a:srgbClr val="FFFFFF"/>
              </a:buClr>
              <a:buSzPts val="3600"/>
              <a:buNone/>
              <a:defRPr sz="3600" i="0" u="none" strike="noStrike" cap="none">
                <a:solidFill>
                  <a:srgbClr val="FFFFFF"/>
                </a:solidFill>
              </a:defRPr>
            </a:lvl6pPr>
            <a:lvl7pPr marR="0" lvl="6" algn="ctr">
              <a:lnSpc>
                <a:spcPct val="100000"/>
              </a:lnSpc>
              <a:spcBef>
                <a:spcPts val="0"/>
              </a:spcBef>
              <a:spcAft>
                <a:spcPts val="0"/>
              </a:spcAft>
              <a:buClr>
                <a:srgbClr val="FFFFFF"/>
              </a:buClr>
              <a:buSzPts val="3600"/>
              <a:buNone/>
              <a:defRPr sz="3600" i="0" u="none" strike="noStrike" cap="none">
                <a:solidFill>
                  <a:srgbClr val="FFFFFF"/>
                </a:solidFill>
              </a:defRPr>
            </a:lvl7pPr>
            <a:lvl8pPr marR="0" lvl="7" algn="ctr">
              <a:lnSpc>
                <a:spcPct val="100000"/>
              </a:lnSpc>
              <a:spcBef>
                <a:spcPts val="0"/>
              </a:spcBef>
              <a:spcAft>
                <a:spcPts val="0"/>
              </a:spcAft>
              <a:buClr>
                <a:srgbClr val="FFFFFF"/>
              </a:buClr>
              <a:buSzPts val="3600"/>
              <a:buNone/>
              <a:defRPr sz="3600" i="0" u="none" strike="noStrike" cap="none">
                <a:solidFill>
                  <a:srgbClr val="FFFFFF"/>
                </a:solidFill>
              </a:defRPr>
            </a:lvl8pPr>
            <a:lvl9pPr marR="0" lvl="8" algn="ctr">
              <a:lnSpc>
                <a:spcPct val="100000"/>
              </a:lnSpc>
              <a:spcBef>
                <a:spcPts val="0"/>
              </a:spcBef>
              <a:spcAft>
                <a:spcPts val="0"/>
              </a:spcAft>
              <a:buClr>
                <a:srgbClr val="FFFFFF"/>
              </a:buClr>
              <a:buSzPts val="3600"/>
              <a:buNone/>
              <a:defRPr sz="3600" i="0" u="none" strike="noStrike" cap="none">
                <a:solidFill>
                  <a:srgbClr val="FFFFFF"/>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57"/>
        <p:cNvGrpSpPr/>
        <p:nvPr/>
      </p:nvGrpSpPr>
      <p:grpSpPr>
        <a:xfrm>
          <a:off x="0" y="0"/>
          <a:ext cx="0" cy="0"/>
          <a:chOff x="0" y="0"/>
          <a:chExt cx="0" cy="0"/>
        </a:xfrm>
      </p:grpSpPr>
      <p:sp>
        <p:nvSpPr>
          <p:cNvPr id="158" name="Google Shape;158;p62"/>
          <p:cNvSpPr/>
          <p:nvPr/>
        </p:nvSpPr>
        <p:spPr>
          <a:xfrm>
            <a:off x="13" y="0"/>
            <a:ext cx="3038093"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2"/>
          <p:cNvSpPr/>
          <p:nvPr/>
        </p:nvSpPr>
        <p:spPr>
          <a:xfrm>
            <a:off x="3030053" y="0"/>
            <a:ext cx="48006"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62"/>
          <p:cNvSpPr txBox="1">
            <a:spLocks noGrp="1"/>
          </p:cNvSpPr>
          <p:nvPr>
            <p:ph type="title"/>
          </p:nvPr>
        </p:nvSpPr>
        <p:spPr>
          <a:xfrm>
            <a:off x="342900" y="445769"/>
            <a:ext cx="2400300" cy="1714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800"/>
              <a:buNone/>
              <a:defRPr sz="2700" b="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1" name="Google Shape;161;p62"/>
          <p:cNvSpPr txBox="1">
            <a:spLocks noGrp="1"/>
          </p:cNvSpPr>
          <p:nvPr>
            <p:ph type="body" idx="1"/>
          </p:nvPr>
        </p:nvSpPr>
        <p:spPr>
          <a:xfrm>
            <a:off x="3600450" y="548640"/>
            <a:ext cx="4869180" cy="394335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61950" algn="l">
              <a:lnSpc>
                <a:spcPct val="115000"/>
              </a:lnSpc>
              <a:spcBef>
                <a:spcPts val="1600"/>
              </a:spcBef>
              <a:spcAft>
                <a:spcPts val="0"/>
              </a:spcAft>
              <a:buSzPts val="21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2" name="Google Shape;162;p62"/>
          <p:cNvSpPr txBox="1">
            <a:spLocks noGrp="1"/>
          </p:cNvSpPr>
          <p:nvPr>
            <p:ph type="body" idx="2"/>
          </p:nvPr>
        </p:nvSpPr>
        <p:spPr>
          <a:xfrm>
            <a:off x="342900" y="2194560"/>
            <a:ext cx="2400300" cy="2534343"/>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1125">
                <a:solidFill>
                  <a:srgbClr val="FFFFFF"/>
                </a:solidFill>
              </a:defRPr>
            </a:lvl1pPr>
            <a:lvl2pPr marL="914400" lvl="1" indent="-228600" algn="l">
              <a:lnSpc>
                <a:spcPct val="115000"/>
              </a:lnSpc>
              <a:spcBef>
                <a:spcPts val="1600"/>
              </a:spcBef>
              <a:spcAft>
                <a:spcPts val="0"/>
              </a:spcAft>
              <a:buSzPts val="2100"/>
              <a:buNone/>
              <a:defRPr sz="900"/>
            </a:lvl2pPr>
            <a:lvl3pPr marL="1371600" lvl="2" indent="-228600" algn="l">
              <a:lnSpc>
                <a:spcPct val="115000"/>
              </a:lnSpc>
              <a:spcBef>
                <a:spcPts val="1600"/>
              </a:spcBef>
              <a:spcAft>
                <a:spcPts val="0"/>
              </a:spcAft>
              <a:buSzPts val="1800"/>
              <a:buNone/>
              <a:defRPr sz="750"/>
            </a:lvl3pPr>
            <a:lvl4pPr marL="1828800" lvl="3" indent="-228600" algn="l">
              <a:lnSpc>
                <a:spcPct val="115000"/>
              </a:lnSpc>
              <a:spcBef>
                <a:spcPts val="1600"/>
              </a:spcBef>
              <a:spcAft>
                <a:spcPts val="0"/>
              </a:spcAft>
              <a:buSzPts val="1800"/>
              <a:buNone/>
              <a:defRPr sz="675"/>
            </a:lvl4pPr>
            <a:lvl5pPr marL="2286000" lvl="4" indent="-228600" algn="l">
              <a:lnSpc>
                <a:spcPct val="115000"/>
              </a:lnSpc>
              <a:spcBef>
                <a:spcPts val="1600"/>
              </a:spcBef>
              <a:spcAft>
                <a:spcPts val="0"/>
              </a:spcAft>
              <a:buSzPts val="1400"/>
              <a:buNone/>
              <a:defRPr sz="675"/>
            </a:lvl5pPr>
            <a:lvl6pPr marL="2743200" lvl="5" indent="-228600" algn="l">
              <a:lnSpc>
                <a:spcPct val="115000"/>
              </a:lnSpc>
              <a:spcBef>
                <a:spcPts val="1600"/>
              </a:spcBef>
              <a:spcAft>
                <a:spcPts val="0"/>
              </a:spcAft>
              <a:buSzPts val="1400"/>
              <a:buNone/>
              <a:defRPr sz="675"/>
            </a:lvl6pPr>
            <a:lvl7pPr marL="3200400" lvl="6" indent="-228600" algn="l">
              <a:lnSpc>
                <a:spcPct val="115000"/>
              </a:lnSpc>
              <a:spcBef>
                <a:spcPts val="1600"/>
              </a:spcBef>
              <a:spcAft>
                <a:spcPts val="0"/>
              </a:spcAft>
              <a:buSzPts val="1400"/>
              <a:buNone/>
              <a:defRPr sz="675"/>
            </a:lvl7pPr>
            <a:lvl8pPr marL="3657600" lvl="7" indent="-228600" algn="l">
              <a:lnSpc>
                <a:spcPct val="115000"/>
              </a:lnSpc>
              <a:spcBef>
                <a:spcPts val="1600"/>
              </a:spcBef>
              <a:spcAft>
                <a:spcPts val="0"/>
              </a:spcAft>
              <a:buSzPts val="1400"/>
              <a:buNone/>
              <a:defRPr sz="675"/>
            </a:lvl8pPr>
            <a:lvl9pPr marL="4114800" lvl="8" indent="-228600" algn="l">
              <a:lnSpc>
                <a:spcPct val="115000"/>
              </a:lnSpc>
              <a:spcBef>
                <a:spcPts val="1600"/>
              </a:spcBef>
              <a:spcAft>
                <a:spcPts val="1600"/>
              </a:spcAft>
              <a:buSzPts val="1400"/>
              <a:buNone/>
              <a:defRPr sz="675"/>
            </a:lvl9pPr>
          </a:lstStyle>
          <a:p>
            <a:endParaRPr/>
          </a:p>
        </p:txBody>
      </p:sp>
      <p:sp>
        <p:nvSpPr>
          <p:cNvPr id="163" name="Google Shape;163;p62"/>
          <p:cNvSpPr txBox="1">
            <a:spLocks noGrp="1"/>
          </p:cNvSpPr>
          <p:nvPr>
            <p:ph type="dt" idx="10"/>
          </p:nvPr>
        </p:nvSpPr>
        <p:spPr>
          <a:xfrm>
            <a:off x="349134" y="4844839"/>
            <a:ext cx="1963883"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4" name="Google Shape;164;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5" name="Google Shape;165;p62"/>
          <p:cNvSpPr/>
          <p:nvPr/>
        </p:nvSpPr>
        <p:spPr>
          <a:xfrm>
            <a:off x="3818469" y="4706829"/>
            <a:ext cx="409888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rgbClr val="3F3F3F"/>
                </a:solidFill>
                <a:latin typeface="Arial"/>
                <a:ea typeface="Arial"/>
                <a:cs typeface="Arial"/>
                <a:sym typeface="Arial"/>
              </a:rPr>
              <a:t>In accordance with Federal law and U.S. Department of Agriculture’s policy, this institution is prohibited from discriminating on the basis of race, color, national origin, sex, age, religion, political beliefs or disability.</a:t>
            </a:r>
            <a:endParaRPr sz="1400" b="0" i="0" u="none" strike="noStrike" cap="none">
              <a:solidFill>
                <a:srgbClr val="000000"/>
              </a:solidFill>
              <a:latin typeface="Arial"/>
              <a:ea typeface="Arial"/>
              <a:cs typeface="Arial"/>
              <a:sym typeface="Arial"/>
            </a:endParaRPr>
          </a:p>
        </p:txBody>
      </p:sp>
      <p:pic>
        <p:nvPicPr>
          <p:cNvPr id="166" name="Google Shape;166;p62" descr="USDA Supplemental Nutrition Assistance Program"/>
          <p:cNvPicPr preferRelativeResize="0"/>
          <p:nvPr/>
        </p:nvPicPr>
        <p:blipFill rotWithShape="1">
          <a:blip r:embed="rId2">
            <a:alphaModFix/>
          </a:blip>
          <a:srcRect/>
          <a:stretch/>
        </p:blipFill>
        <p:spPr>
          <a:xfrm>
            <a:off x="3136716" y="4491990"/>
            <a:ext cx="658380" cy="522573"/>
          </a:xfrm>
          <a:prstGeom prst="rect">
            <a:avLst/>
          </a:prstGeom>
          <a:noFill/>
          <a:ln>
            <a:noFill/>
          </a:ln>
        </p:spPr>
      </p:pic>
      <p:pic>
        <p:nvPicPr>
          <p:cNvPr id="167" name="Google Shape;167;p62"/>
          <p:cNvPicPr preferRelativeResize="0"/>
          <p:nvPr/>
        </p:nvPicPr>
        <p:blipFill rotWithShape="1">
          <a:blip r:embed="rId3">
            <a:alphaModFix/>
          </a:blip>
          <a:srcRect r="39834" b="-7935"/>
          <a:stretch/>
        </p:blipFill>
        <p:spPr>
          <a:xfrm>
            <a:off x="7940726" y="4728903"/>
            <a:ext cx="1151301" cy="1812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5"/>
          <p:cNvSpPr/>
          <p:nvPr/>
        </p:nvSpPr>
        <p:spPr>
          <a:xfrm>
            <a:off x="-6925" y="0"/>
            <a:ext cx="4560900" cy="5143500"/>
          </a:xfrm>
          <a:prstGeom prst="rect">
            <a:avLst/>
          </a:prstGeom>
          <a:solidFill>
            <a:srgbClr val="ED6F2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8" name="Google Shape;18;p35"/>
          <p:cNvCxnSpPr/>
          <p:nvPr/>
        </p:nvCxnSpPr>
        <p:spPr>
          <a:xfrm>
            <a:off x="4526643" y="0"/>
            <a:ext cx="0" cy="5143500"/>
          </a:xfrm>
          <a:prstGeom prst="straightConnector1">
            <a:avLst/>
          </a:prstGeom>
          <a:noFill/>
          <a:ln w="76200" cap="flat" cmpd="sng">
            <a:solidFill>
              <a:schemeClr val="accent2"/>
            </a:solidFill>
            <a:prstDash val="solid"/>
            <a:round/>
            <a:headEnd type="none" w="sm" len="sm"/>
            <a:tailEnd type="none" w="sm" len="sm"/>
          </a:ln>
        </p:spPr>
      </p:cxnSp>
      <p:sp>
        <p:nvSpPr>
          <p:cNvPr id="19" name="Google Shape;19;p35"/>
          <p:cNvSpPr txBox="1">
            <a:spLocks noGrp="1"/>
          </p:cNvSpPr>
          <p:nvPr>
            <p:ph type="title"/>
          </p:nvPr>
        </p:nvSpPr>
        <p:spPr>
          <a:xfrm>
            <a:off x="0" y="0"/>
            <a:ext cx="4490400" cy="5143500"/>
          </a:xfrm>
          <a:prstGeom prst="rect">
            <a:avLst/>
          </a:prstGeom>
          <a:noFill/>
          <a:ln>
            <a:noFill/>
          </a:ln>
        </p:spPr>
        <p:txBody>
          <a:bodyPr spcFirstLastPara="1" wrap="square" lIns="0" tIns="0" rIns="0" bIns="0" anchor="ctr" anchorCtr="0">
            <a:noAutofit/>
          </a:bodyPr>
          <a:lstStyle>
            <a:lvl1pPr marR="0" lvl="0" algn="ctr">
              <a:lnSpc>
                <a:spcPct val="100000"/>
              </a:lnSpc>
              <a:spcBef>
                <a:spcPts val="0"/>
              </a:spcBef>
              <a:spcAft>
                <a:spcPts val="0"/>
              </a:spcAft>
              <a:buClr>
                <a:schemeClr val="lt1"/>
              </a:buClr>
              <a:buSzPts val="3000"/>
              <a:buFont typeface="Lato"/>
              <a:buNone/>
              <a:defRPr sz="3000" b="0" i="0" u="none" strike="noStrike" cap="none">
                <a:solidFill>
                  <a:schemeClr val="lt1"/>
                </a:solidFill>
                <a:latin typeface="Lato"/>
                <a:ea typeface="Lato"/>
                <a:cs typeface="Lato"/>
                <a:sym typeface="Lato"/>
              </a:defRPr>
            </a:lvl1pPr>
            <a:lvl2pPr marR="0" lvl="1"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Calibri"/>
                <a:ea typeface="Calibri"/>
                <a:cs typeface="Calibri"/>
                <a:sym typeface="Calibri"/>
              </a:defRPr>
            </a:lvl9pPr>
          </a:lstStyle>
          <a:p>
            <a:endParaRPr/>
          </a:p>
        </p:txBody>
      </p:sp>
      <p:sp>
        <p:nvSpPr>
          <p:cNvPr id="20" name="Google Shape;20;p35"/>
          <p:cNvSpPr txBox="1">
            <a:spLocks noGrp="1"/>
          </p:cNvSpPr>
          <p:nvPr>
            <p:ph type="body" idx="1"/>
          </p:nvPr>
        </p:nvSpPr>
        <p:spPr>
          <a:xfrm>
            <a:off x="4918674" y="345900"/>
            <a:ext cx="3862200" cy="4451700"/>
          </a:xfrm>
          <a:prstGeom prst="rect">
            <a:avLst/>
          </a:prstGeom>
          <a:noFill/>
          <a:ln>
            <a:noFill/>
          </a:ln>
        </p:spPr>
        <p:txBody>
          <a:bodyPr spcFirstLastPara="1" wrap="square" lIns="45575" tIns="45575" rIns="45575" bIns="45575" anchor="t" anchorCtr="0">
            <a:noAutofit/>
          </a:bodyPr>
          <a:lstStyle>
            <a:lvl1pPr marL="457200" marR="0" lvl="0" indent="-381000" algn="l">
              <a:lnSpc>
                <a:spcPct val="100000"/>
              </a:lnSpc>
              <a:spcBef>
                <a:spcPts val="700"/>
              </a:spcBef>
              <a:spcAft>
                <a:spcPts val="0"/>
              </a:spcAft>
              <a:buClr>
                <a:srgbClr val="760048"/>
              </a:buClr>
              <a:buSzPts val="2400"/>
              <a:buChar char="➢"/>
              <a:defRPr i="0" u="none" strike="noStrike" cap="none">
                <a:solidFill>
                  <a:srgbClr val="000000"/>
                </a:solidFill>
              </a:defRPr>
            </a:lvl1pPr>
            <a:lvl2pPr marL="914400" marR="0" lvl="1" indent="-381000" algn="l">
              <a:lnSpc>
                <a:spcPct val="100000"/>
              </a:lnSpc>
              <a:spcBef>
                <a:spcPts val="700"/>
              </a:spcBef>
              <a:spcAft>
                <a:spcPts val="0"/>
              </a:spcAft>
              <a:buClr>
                <a:srgbClr val="000000"/>
              </a:buClr>
              <a:buSzPts val="2400"/>
              <a:buChar char="–"/>
              <a:defRPr sz="2400" i="0" u="none" strike="noStrike" cap="none">
                <a:solidFill>
                  <a:srgbClr val="000000"/>
                </a:solidFill>
              </a:defRPr>
            </a:lvl2pPr>
            <a:lvl3pPr marL="1371600" marR="0" lvl="2" indent="-355600" algn="l">
              <a:lnSpc>
                <a:spcPct val="100000"/>
              </a:lnSpc>
              <a:spcBef>
                <a:spcPts val="700"/>
              </a:spcBef>
              <a:spcAft>
                <a:spcPts val="0"/>
              </a:spcAft>
              <a:buClr>
                <a:srgbClr val="000000"/>
              </a:buClr>
              <a:buSzPts val="2000"/>
              <a:buChar char="•"/>
              <a:defRPr sz="2000" i="0" u="none" strike="noStrike" cap="none">
                <a:solidFill>
                  <a:srgbClr val="000000"/>
                </a:solidFill>
              </a:defRPr>
            </a:lvl3pPr>
            <a:lvl4pPr marL="1828800" marR="0" lvl="3" indent="-342900" algn="l">
              <a:lnSpc>
                <a:spcPct val="100000"/>
              </a:lnSpc>
              <a:spcBef>
                <a:spcPts val="700"/>
              </a:spcBef>
              <a:spcAft>
                <a:spcPts val="0"/>
              </a:spcAft>
              <a:buClr>
                <a:srgbClr val="000000"/>
              </a:buClr>
              <a:buSzPts val="1800"/>
              <a:buChar char="–"/>
              <a:defRPr i="0" u="none" strike="noStrike" cap="none">
                <a:solidFill>
                  <a:srgbClr val="000000"/>
                </a:solidFill>
              </a:defRPr>
            </a:lvl4pPr>
            <a:lvl5pPr marL="2286000" marR="0" lvl="4" indent="-342900" algn="l">
              <a:lnSpc>
                <a:spcPct val="100000"/>
              </a:lnSpc>
              <a:spcBef>
                <a:spcPts val="700"/>
              </a:spcBef>
              <a:spcAft>
                <a:spcPts val="0"/>
              </a:spcAft>
              <a:buClr>
                <a:srgbClr val="000000"/>
              </a:buClr>
              <a:buSzPts val="1800"/>
              <a:buChar char="»"/>
              <a:defRPr sz="1800" i="0" u="none" strike="noStrike" cap="none">
                <a:solidFill>
                  <a:srgbClr val="000000"/>
                </a:solidFill>
              </a:defRPr>
            </a:lvl5pPr>
            <a:lvl6pPr marL="2743200" marR="0" lvl="5" indent="-317500" algn="l">
              <a:lnSpc>
                <a:spcPct val="100000"/>
              </a:lnSpc>
              <a:spcBef>
                <a:spcPts val="700"/>
              </a:spcBef>
              <a:spcAft>
                <a:spcPts val="0"/>
              </a:spcAft>
              <a:buClr>
                <a:srgbClr val="000000"/>
              </a:buClr>
              <a:buSzPts val="1400"/>
              <a:buChar char="•"/>
              <a:defRPr i="0" u="none" strike="noStrike" cap="none">
                <a:solidFill>
                  <a:srgbClr val="000000"/>
                </a:solidFill>
              </a:defRPr>
            </a:lvl6pPr>
            <a:lvl7pPr marL="3200400" marR="0" lvl="6" indent="-317500" algn="l">
              <a:lnSpc>
                <a:spcPct val="100000"/>
              </a:lnSpc>
              <a:spcBef>
                <a:spcPts val="700"/>
              </a:spcBef>
              <a:spcAft>
                <a:spcPts val="0"/>
              </a:spcAft>
              <a:buClr>
                <a:srgbClr val="000000"/>
              </a:buClr>
              <a:buSzPts val="1400"/>
              <a:buChar char="•"/>
              <a:defRPr i="0" u="none" strike="noStrike" cap="none">
                <a:solidFill>
                  <a:srgbClr val="000000"/>
                </a:solidFill>
              </a:defRPr>
            </a:lvl7pPr>
            <a:lvl8pPr marL="3657600" marR="0" lvl="7" indent="-317500" algn="l">
              <a:lnSpc>
                <a:spcPct val="100000"/>
              </a:lnSpc>
              <a:spcBef>
                <a:spcPts val="700"/>
              </a:spcBef>
              <a:spcAft>
                <a:spcPts val="0"/>
              </a:spcAft>
              <a:buClr>
                <a:srgbClr val="000000"/>
              </a:buClr>
              <a:buSzPts val="1400"/>
              <a:buChar char="•"/>
              <a:defRPr i="0" u="none" strike="noStrike" cap="none">
                <a:solidFill>
                  <a:srgbClr val="000000"/>
                </a:solidFill>
              </a:defRPr>
            </a:lvl8pPr>
            <a:lvl9pPr marL="4114800" marR="0" lvl="8" indent="-317500" algn="l">
              <a:lnSpc>
                <a:spcPct val="100000"/>
              </a:lnSpc>
              <a:spcBef>
                <a:spcPts val="700"/>
              </a:spcBef>
              <a:spcAft>
                <a:spcPts val="0"/>
              </a:spcAft>
              <a:buClr>
                <a:srgbClr val="000000"/>
              </a:buClr>
              <a:buSzPts val="1400"/>
              <a:buChar char="•"/>
              <a:defRPr i="0" u="none" strike="noStrike" cap="none">
                <a:solidFill>
                  <a:srgbClr val="000000"/>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68"/>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169"/>
        <p:cNvGrpSpPr/>
        <p:nvPr/>
      </p:nvGrpSpPr>
      <p:grpSpPr>
        <a:xfrm>
          <a:off x="0" y="0"/>
          <a:ext cx="0" cy="0"/>
          <a:chOff x="0" y="0"/>
          <a:chExt cx="0" cy="0"/>
        </a:xfrm>
      </p:grpSpPr>
      <p:sp>
        <p:nvSpPr>
          <p:cNvPr id="170" name="Google Shape;170;p64"/>
          <p:cNvSpPr/>
          <p:nvPr/>
        </p:nvSpPr>
        <p:spPr>
          <a:xfrm>
            <a:off x="4583216" y="0"/>
            <a:ext cx="4560900" cy="51435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71" name="Google Shape;171;p64"/>
          <p:cNvCxnSpPr/>
          <p:nvPr/>
        </p:nvCxnSpPr>
        <p:spPr>
          <a:xfrm>
            <a:off x="4571999" y="0"/>
            <a:ext cx="0" cy="5143500"/>
          </a:xfrm>
          <a:prstGeom prst="straightConnector1">
            <a:avLst/>
          </a:prstGeom>
          <a:noFill/>
          <a:ln w="76200" cap="flat" cmpd="sng">
            <a:solidFill>
              <a:schemeClr val="accent2"/>
            </a:solidFill>
            <a:prstDash val="solid"/>
            <a:round/>
            <a:headEnd type="none" w="sm" len="sm"/>
            <a:tailEnd type="none" w="sm" len="sm"/>
          </a:ln>
        </p:spPr>
      </p:cxnSp>
      <p:sp>
        <p:nvSpPr>
          <p:cNvPr id="172" name="Google Shape;172;p64"/>
          <p:cNvSpPr txBox="1">
            <a:spLocks noGrp="1"/>
          </p:cNvSpPr>
          <p:nvPr>
            <p:ph type="title"/>
          </p:nvPr>
        </p:nvSpPr>
        <p:spPr>
          <a:xfrm>
            <a:off x="-128" y="0"/>
            <a:ext cx="4517400" cy="5143500"/>
          </a:xfrm>
          <a:prstGeom prst="rect">
            <a:avLst/>
          </a:prstGeom>
          <a:noFill/>
          <a:ln>
            <a:noFill/>
          </a:ln>
        </p:spPr>
        <p:txBody>
          <a:bodyPr spcFirstLastPara="1" wrap="square" lIns="182875" tIns="0" rIns="182875" bIns="0" anchor="ctr" anchorCtr="0">
            <a:noAutofit/>
          </a:bodyPr>
          <a:lstStyle>
            <a:lvl1pPr marR="0" lvl="0" algn="ctr">
              <a:lnSpc>
                <a:spcPct val="100000"/>
              </a:lnSpc>
              <a:spcBef>
                <a:spcPts val="0"/>
              </a:spcBef>
              <a:spcAft>
                <a:spcPts val="0"/>
              </a:spcAft>
              <a:buClr>
                <a:schemeClr val="dk2"/>
              </a:buClr>
              <a:buSzPts val="3000"/>
              <a:buFont typeface="Lato"/>
              <a:buNone/>
              <a:defRPr sz="3000" b="0" i="0" u="none" strike="noStrike" cap="none">
                <a:solidFill>
                  <a:schemeClr val="dk2"/>
                </a:solidFill>
                <a:latin typeface="Lato"/>
                <a:ea typeface="Lato"/>
                <a:cs typeface="Lato"/>
                <a:sym typeface="Lato"/>
              </a:defRPr>
            </a:lvl1pPr>
            <a:lvl2pPr marR="0" lvl="1"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2pPr>
            <a:lvl3pPr marR="0" lvl="2"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3pPr>
            <a:lvl4pPr marR="0" lvl="3"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4pPr>
            <a:lvl5pPr marR="0" lvl="4"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5pPr>
            <a:lvl6pPr marR="0" lvl="5"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6pPr>
            <a:lvl7pPr marR="0" lvl="6"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7pPr>
            <a:lvl8pPr marR="0" lvl="7"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8pPr>
            <a:lvl9pPr marR="0" lvl="8" algn="ctr">
              <a:lnSpc>
                <a:spcPct val="100000"/>
              </a:lnSpc>
              <a:spcBef>
                <a:spcPts val="0"/>
              </a:spcBef>
              <a:spcAft>
                <a:spcPts val="0"/>
              </a:spcAft>
              <a:buClr>
                <a:schemeClr val="dk2"/>
              </a:buClr>
              <a:buSzPts val="1400"/>
              <a:buFont typeface="Lato"/>
              <a:buNone/>
              <a:defRPr sz="4400" b="0" i="0" u="none" strike="noStrike" cap="none">
                <a:solidFill>
                  <a:schemeClr val="dk2"/>
                </a:solidFill>
                <a:latin typeface="Calibri"/>
                <a:ea typeface="Calibri"/>
                <a:cs typeface="Calibri"/>
                <a:sym typeface="Calibri"/>
              </a:defRPr>
            </a:lvl9pPr>
          </a:lstStyle>
          <a:p>
            <a:endParaRPr/>
          </a:p>
        </p:txBody>
      </p:sp>
      <p:sp>
        <p:nvSpPr>
          <p:cNvPr id="173" name="Google Shape;173;p64"/>
          <p:cNvSpPr txBox="1">
            <a:spLocks noGrp="1"/>
          </p:cNvSpPr>
          <p:nvPr>
            <p:ph type="subTitle" idx="1"/>
          </p:nvPr>
        </p:nvSpPr>
        <p:spPr>
          <a:xfrm>
            <a:off x="4626725" y="0"/>
            <a:ext cx="4517400" cy="5143500"/>
          </a:xfrm>
          <a:prstGeom prst="rect">
            <a:avLst/>
          </a:prstGeom>
          <a:solidFill>
            <a:schemeClr val="dk2"/>
          </a:solidFill>
          <a:ln>
            <a:noFill/>
          </a:ln>
        </p:spPr>
        <p:txBody>
          <a:bodyPr spcFirstLastPara="1" wrap="square" lIns="182875" tIns="91425" rIns="182875" bIns="91425" anchor="ctr" anchorCtr="0">
            <a:noAutofit/>
          </a:bodyPr>
          <a:lstStyle>
            <a:lvl1pPr lvl="0" algn="ctr">
              <a:lnSpc>
                <a:spcPct val="115000"/>
              </a:lnSpc>
              <a:spcBef>
                <a:spcPts val="0"/>
              </a:spcBef>
              <a:spcAft>
                <a:spcPts val="0"/>
              </a:spcAft>
              <a:buSzPts val="2400"/>
              <a:buNone/>
              <a:defRPr>
                <a:solidFill>
                  <a:schemeClr val="lt1"/>
                </a:solidFill>
              </a:defRPr>
            </a:lvl1pPr>
            <a:lvl2pPr lvl="1" algn="ctr">
              <a:lnSpc>
                <a:spcPct val="115000"/>
              </a:lnSpc>
              <a:spcBef>
                <a:spcPts val="1600"/>
              </a:spcBef>
              <a:spcAft>
                <a:spcPts val="0"/>
              </a:spcAft>
              <a:buSzPts val="2100"/>
              <a:buNone/>
              <a:defRPr>
                <a:solidFill>
                  <a:schemeClr val="lt1"/>
                </a:solidFill>
              </a:defRPr>
            </a:lvl2pPr>
            <a:lvl3pPr lvl="2" algn="ctr">
              <a:lnSpc>
                <a:spcPct val="115000"/>
              </a:lnSpc>
              <a:spcBef>
                <a:spcPts val="1600"/>
              </a:spcBef>
              <a:spcAft>
                <a:spcPts val="0"/>
              </a:spcAft>
              <a:buSzPts val="1800"/>
              <a:buNone/>
              <a:defRPr>
                <a:solidFill>
                  <a:schemeClr val="lt1"/>
                </a:solidFill>
              </a:defRPr>
            </a:lvl3pPr>
            <a:lvl4pPr lvl="3" algn="ctr">
              <a:lnSpc>
                <a:spcPct val="115000"/>
              </a:lnSpc>
              <a:spcBef>
                <a:spcPts val="1600"/>
              </a:spcBef>
              <a:spcAft>
                <a:spcPts val="0"/>
              </a:spcAft>
              <a:buSzPts val="1800"/>
              <a:buNone/>
              <a:defRPr>
                <a:solidFill>
                  <a:schemeClr val="lt1"/>
                </a:solidFill>
              </a:defRPr>
            </a:lvl4pPr>
            <a:lvl5pPr lvl="4" algn="ctr">
              <a:lnSpc>
                <a:spcPct val="115000"/>
              </a:lnSpc>
              <a:spcBef>
                <a:spcPts val="1600"/>
              </a:spcBef>
              <a:spcAft>
                <a:spcPts val="0"/>
              </a:spcAft>
              <a:buSzPts val="1400"/>
              <a:buNone/>
              <a:defRPr>
                <a:solidFill>
                  <a:schemeClr val="lt1"/>
                </a:solidFill>
              </a:defRPr>
            </a:lvl5pPr>
            <a:lvl6pPr lvl="5" algn="ctr">
              <a:lnSpc>
                <a:spcPct val="115000"/>
              </a:lnSpc>
              <a:spcBef>
                <a:spcPts val="1600"/>
              </a:spcBef>
              <a:spcAft>
                <a:spcPts val="0"/>
              </a:spcAft>
              <a:buSzPts val="1400"/>
              <a:buNone/>
              <a:defRPr>
                <a:solidFill>
                  <a:schemeClr val="lt1"/>
                </a:solidFill>
              </a:defRPr>
            </a:lvl6pPr>
            <a:lvl7pPr lvl="6" algn="ctr">
              <a:lnSpc>
                <a:spcPct val="115000"/>
              </a:lnSpc>
              <a:spcBef>
                <a:spcPts val="1600"/>
              </a:spcBef>
              <a:spcAft>
                <a:spcPts val="0"/>
              </a:spcAft>
              <a:buSzPts val="1400"/>
              <a:buNone/>
              <a:defRPr>
                <a:solidFill>
                  <a:schemeClr val="lt1"/>
                </a:solidFill>
              </a:defRPr>
            </a:lvl7pPr>
            <a:lvl8pPr lvl="7" algn="ctr">
              <a:lnSpc>
                <a:spcPct val="115000"/>
              </a:lnSpc>
              <a:spcBef>
                <a:spcPts val="1600"/>
              </a:spcBef>
              <a:spcAft>
                <a:spcPts val="0"/>
              </a:spcAft>
              <a:buSzPts val="1400"/>
              <a:buNone/>
              <a:defRPr>
                <a:solidFill>
                  <a:schemeClr val="lt1"/>
                </a:solidFill>
              </a:defRPr>
            </a:lvl8pPr>
            <a:lvl9pPr lvl="8" algn="ctr">
              <a:lnSpc>
                <a:spcPct val="115000"/>
              </a:lnSpc>
              <a:spcBef>
                <a:spcPts val="1600"/>
              </a:spcBef>
              <a:spcAft>
                <a:spcPts val="1600"/>
              </a:spcAft>
              <a:buSzPts val="1400"/>
              <a:buNone/>
              <a:defRPr>
                <a:solidFill>
                  <a:schemeClr val="lt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mp; Bullets 5 1">
  <p:cSld name="Title &amp; Bullets 5 1">
    <p:spTree>
      <p:nvGrpSpPr>
        <p:cNvPr id="1" name="Shape 174"/>
        <p:cNvGrpSpPr/>
        <p:nvPr/>
      </p:nvGrpSpPr>
      <p:grpSpPr>
        <a:xfrm>
          <a:off x="0" y="0"/>
          <a:ext cx="0" cy="0"/>
          <a:chOff x="0" y="0"/>
          <a:chExt cx="0" cy="0"/>
        </a:xfrm>
      </p:grpSpPr>
      <p:sp>
        <p:nvSpPr>
          <p:cNvPr id="175" name="Google Shape;175;p65"/>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1000"/>
              </a:spcBef>
              <a:spcAft>
                <a:spcPts val="0"/>
              </a:spcAft>
              <a:buClr>
                <a:srgbClr val="760048"/>
              </a:buClr>
              <a:buSzPts val="2400"/>
              <a:buChar char="➢"/>
              <a:defRPr i="0" u="none" strike="noStrike" cap="none"/>
            </a:lvl1pPr>
            <a:lvl2pPr marL="914400" marR="0" lvl="1" indent="-381000" algn="l">
              <a:lnSpc>
                <a:spcPct val="100000"/>
              </a:lnSpc>
              <a:spcBef>
                <a:spcPts val="700"/>
              </a:spcBef>
              <a:spcAft>
                <a:spcPts val="0"/>
              </a:spcAft>
              <a:buSzPts val="2400"/>
              <a:buChar char="–"/>
              <a:defRPr sz="2400" i="0" u="none" strike="noStrike" cap="none"/>
            </a:lvl2pPr>
            <a:lvl3pPr marL="1371600" marR="0" lvl="2" indent="-355600" algn="l">
              <a:lnSpc>
                <a:spcPct val="100000"/>
              </a:lnSpc>
              <a:spcBef>
                <a:spcPts val="700"/>
              </a:spcBef>
              <a:spcAft>
                <a:spcPts val="0"/>
              </a:spcAft>
              <a:buSzPts val="2000"/>
              <a:buChar char="•"/>
              <a:defRPr sz="2000" i="0" u="none" strike="noStrike" cap="none"/>
            </a:lvl3pPr>
            <a:lvl4pPr marL="1828800" marR="0" lvl="3" indent="-342900" algn="l">
              <a:lnSpc>
                <a:spcPct val="100000"/>
              </a:lnSpc>
              <a:spcBef>
                <a:spcPts val="700"/>
              </a:spcBef>
              <a:spcAft>
                <a:spcPts val="0"/>
              </a:spcAft>
              <a:buSzPts val="1800"/>
              <a:buChar char="–"/>
              <a:defRPr i="0" u="none" strike="noStrike" cap="none"/>
            </a:lvl4pPr>
            <a:lvl5pPr marL="2286000" marR="0" lvl="4" indent="-317500" algn="l">
              <a:lnSpc>
                <a:spcPct val="100000"/>
              </a:lnSpc>
              <a:spcBef>
                <a:spcPts val="700"/>
              </a:spcBef>
              <a:spcAft>
                <a:spcPts val="0"/>
              </a:spcAft>
              <a:buSzPts val="1400"/>
              <a:buChar char="»"/>
              <a:defRPr i="0" u="none" strike="noStrike" cap="none"/>
            </a:lvl5pPr>
            <a:lvl6pPr marL="2743200" marR="0" lvl="5" indent="-317500" algn="l">
              <a:lnSpc>
                <a:spcPct val="100000"/>
              </a:lnSpc>
              <a:spcBef>
                <a:spcPts val="700"/>
              </a:spcBef>
              <a:spcAft>
                <a:spcPts val="0"/>
              </a:spcAft>
              <a:buSzPts val="1400"/>
              <a:buChar char="•"/>
              <a:defRPr i="0" u="none" strike="noStrike" cap="none"/>
            </a:lvl6pPr>
            <a:lvl7pPr marL="3200400" marR="0" lvl="6" indent="-317500" algn="l">
              <a:lnSpc>
                <a:spcPct val="100000"/>
              </a:lnSpc>
              <a:spcBef>
                <a:spcPts val="700"/>
              </a:spcBef>
              <a:spcAft>
                <a:spcPts val="0"/>
              </a:spcAft>
              <a:buSzPts val="1400"/>
              <a:buChar char="•"/>
              <a:defRPr i="0" u="none" strike="noStrike" cap="none"/>
            </a:lvl7pPr>
            <a:lvl8pPr marL="3657600" marR="0" lvl="7" indent="-317500" algn="l">
              <a:lnSpc>
                <a:spcPct val="100000"/>
              </a:lnSpc>
              <a:spcBef>
                <a:spcPts val="700"/>
              </a:spcBef>
              <a:spcAft>
                <a:spcPts val="0"/>
              </a:spcAft>
              <a:buSzPts val="1400"/>
              <a:buChar char="•"/>
              <a:defRPr i="0" u="none" strike="noStrike" cap="none"/>
            </a:lvl8pPr>
            <a:lvl9pPr marL="4114800" marR="0" lvl="8" indent="-317500" algn="l">
              <a:lnSpc>
                <a:spcPct val="100000"/>
              </a:lnSpc>
              <a:spcBef>
                <a:spcPts val="700"/>
              </a:spcBef>
              <a:spcAft>
                <a:spcPts val="0"/>
              </a:spcAft>
              <a:buSzPts val="1400"/>
              <a:buChar char="•"/>
              <a:defRPr i="0" u="none" strike="noStrike" cap="none"/>
            </a:lvl9pPr>
          </a:lstStyle>
          <a:p>
            <a:endParaRPr/>
          </a:p>
        </p:txBody>
      </p:sp>
      <p:sp>
        <p:nvSpPr>
          <p:cNvPr id="176" name="Google Shape;176;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7" name="Google Shape;177;p65"/>
          <p:cNvSpPr txBox="1"/>
          <p:nvPr/>
        </p:nvSpPr>
        <p:spPr>
          <a:xfrm>
            <a:off x="0" y="4457700"/>
            <a:ext cx="9144000" cy="685800"/>
          </a:xfrm>
          <a:prstGeom prst="rect">
            <a:avLst/>
          </a:prstGeom>
          <a:solidFill>
            <a:schemeClr val="lt2"/>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178" name="Google Shape;178;p65"/>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179" name="Google Shape;179;p65"/>
          <p:cNvSpPr txBox="1">
            <a:spLocks noGrp="1"/>
          </p:cNvSpPr>
          <p:nvPr>
            <p:ph type="title"/>
          </p:nvPr>
        </p:nvSpPr>
        <p:spPr>
          <a:xfrm>
            <a:off x="137100" y="4607125"/>
            <a:ext cx="8869800" cy="50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0"/>
        <p:cNvGrpSpPr/>
        <p:nvPr/>
      </p:nvGrpSpPr>
      <p:grpSpPr>
        <a:xfrm>
          <a:off x="0" y="0"/>
          <a:ext cx="0" cy="0"/>
          <a:chOff x="0" y="0"/>
          <a:chExt cx="0" cy="0"/>
        </a:xfrm>
      </p:grpSpPr>
      <p:sp>
        <p:nvSpPr>
          <p:cNvPr id="181" name="Google Shape;181;p6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82" name="Google Shape;182;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3"/>
        <p:cNvGrpSpPr/>
        <p:nvPr/>
      </p:nvGrpSpPr>
      <p:grpSpPr>
        <a:xfrm>
          <a:off x="0" y="0"/>
          <a:ext cx="0" cy="0"/>
          <a:chOff x="0" y="0"/>
          <a:chExt cx="0" cy="0"/>
        </a:xfrm>
      </p:grpSpPr>
      <p:sp>
        <p:nvSpPr>
          <p:cNvPr id="184" name="Google Shape;184;p67"/>
          <p:cNvSpPr/>
          <p:nvPr/>
        </p:nvSpPr>
        <p:spPr>
          <a:xfrm>
            <a:off x="0" y="0"/>
            <a:ext cx="3022500" cy="5143500"/>
          </a:xfrm>
          <a:prstGeom prst="rect">
            <a:avLst/>
          </a:prstGeom>
          <a:solidFill>
            <a:srgbClr val="8B00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7"/>
          <p:cNvSpPr/>
          <p:nvPr/>
        </p:nvSpPr>
        <p:spPr>
          <a:xfrm>
            <a:off x="3020982" y="0"/>
            <a:ext cx="48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86"/>
        <p:cNvGrpSpPr/>
        <p:nvPr/>
      </p:nvGrpSpPr>
      <p:grpSpPr>
        <a:xfrm>
          <a:off x="0" y="0"/>
          <a:ext cx="0" cy="0"/>
          <a:chOff x="0" y="0"/>
          <a:chExt cx="0" cy="0"/>
        </a:xfrm>
      </p:grpSpPr>
      <p:sp>
        <p:nvSpPr>
          <p:cNvPr id="187" name="Google Shape;187;p68"/>
          <p:cNvSpPr/>
          <p:nvPr/>
        </p:nvSpPr>
        <p:spPr>
          <a:xfrm>
            <a:off x="0" y="0"/>
            <a:ext cx="9144000" cy="5143500"/>
          </a:xfrm>
          <a:prstGeom prst="rect">
            <a:avLst/>
          </a:prstGeom>
          <a:solidFill>
            <a:schemeClr val="dk2"/>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 name="Google Shape;188;p68"/>
          <p:cNvSpPr/>
          <p:nvPr/>
        </p:nvSpPr>
        <p:spPr>
          <a:xfrm>
            <a:off x="1337369" y="2080042"/>
            <a:ext cx="6548400" cy="98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ED6F23"/>
              </a:solidFill>
              <a:latin typeface="Lato"/>
              <a:ea typeface="Lato"/>
              <a:cs typeface="Lato"/>
              <a:sym typeface="Lato"/>
            </a:endParaRPr>
          </a:p>
        </p:txBody>
      </p:sp>
      <p:sp>
        <p:nvSpPr>
          <p:cNvPr id="189" name="Google Shape;189;p68"/>
          <p:cNvSpPr txBox="1">
            <a:spLocks noGrp="1"/>
          </p:cNvSpPr>
          <p:nvPr>
            <p:ph type="title"/>
          </p:nvPr>
        </p:nvSpPr>
        <p:spPr>
          <a:xfrm>
            <a:off x="505517" y="1980793"/>
            <a:ext cx="8229600" cy="1131300"/>
          </a:xfrm>
          <a:prstGeom prst="rect">
            <a:avLst/>
          </a:prstGeom>
          <a:noFill/>
          <a:ln>
            <a:noFill/>
          </a:ln>
        </p:spPr>
        <p:txBody>
          <a:bodyPr spcFirstLastPara="1" wrap="square" lIns="45575" tIns="45575" rIns="45575" bIns="45575" anchor="ctr" anchorCtr="0">
            <a:noAutofit/>
          </a:bodyPr>
          <a:lstStyle>
            <a:lvl1pPr marR="0" lvl="0" algn="ctr">
              <a:lnSpc>
                <a:spcPct val="100000"/>
              </a:lnSpc>
              <a:spcBef>
                <a:spcPts val="0"/>
              </a:spcBef>
              <a:spcAft>
                <a:spcPts val="0"/>
              </a:spcAft>
              <a:buClr>
                <a:srgbClr val="000000"/>
              </a:buClr>
              <a:buSzPts val="1400"/>
              <a:buFont typeface="Lato"/>
              <a:buNone/>
              <a:defRPr sz="3600" b="0" i="0" u="none" strike="noStrike" cap="none">
                <a:solidFill>
                  <a:srgbClr val="ED6F23"/>
                </a:solidFill>
                <a:latin typeface="Lato"/>
                <a:ea typeface="Lato"/>
                <a:cs typeface="Lato"/>
                <a:sym typeface="Lato"/>
              </a:defRPr>
            </a:lvl1pPr>
            <a:lvl2pPr marR="0" lvl="1"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2pPr>
            <a:lvl3pPr marR="0" lvl="2"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3pPr>
            <a:lvl4pPr marR="0" lvl="3"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4pPr>
            <a:lvl5pPr marR="0" lvl="4"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5pPr>
            <a:lvl6pPr marR="0" lvl="5"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6pPr>
            <a:lvl7pPr marR="0" lvl="6"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7pPr>
            <a:lvl8pPr marR="0" lvl="7"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8pPr>
            <a:lvl9pPr marR="0" lvl="8"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mp; Bullets 1">
  <p:cSld name="Title &amp; Bullets 1">
    <p:spTree>
      <p:nvGrpSpPr>
        <p:cNvPr id="1" name="Shape 190"/>
        <p:cNvGrpSpPr/>
        <p:nvPr/>
      </p:nvGrpSpPr>
      <p:grpSpPr>
        <a:xfrm>
          <a:off x="0" y="0"/>
          <a:ext cx="0" cy="0"/>
          <a:chOff x="0" y="0"/>
          <a:chExt cx="0" cy="0"/>
        </a:xfrm>
      </p:grpSpPr>
      <p:sp>
        <p:nvSpPr>
          <p:cNvPr id="191" name="Google Shape;191;p69"/>
          <p:cNvSpPr txBox="1">
            <a:spLocks noGrp="1"/>
          </p:cNvSpPr>
          <p:nvPr>
            <p:ph type="body" idx="1"/>
          </p:nvPr>
        </p:nvSpPr>
        <p:spPr>
          <a:xfrm>
            <a:off x="448129" y="1009686"/>
            <a:ext cx="8229600" cy="3852600"/>
          </a:xfrm>
          <a:prstGeom prst="rect">
            <a:avLst/>
          </a:prstGeom>
          <a:noFill/>
          <a:ln>
            <a:noFill/>
          </a:ln>
        </p:spPr>
        <p:txBody>
          <a:bodyPr spcFirstLastPara="1" wrap="square" lIns="0" tIns="0" rIns="0" bIns="0" anchor="t" anchorCtr="0">
            <a:noAutofit/>
          </a:bodyPr>
          <a:lstStyle>
            <a:lvl1pPr marL="457200" marR="0" lvl="0" indent="-358140" algn="l">
              <a:lnSpc>
                <a:spcPct val="100000"/>
              </a:lnSpc>
              <a:spcBef>
                <a:spcPts val="1000"/>
              </a:spcBef>
              <a:spcAft>
                <a:spcPts val="0"/>
              </a:spcAft>
              <a:buClr>
                <a:srgbClr val="760048"/>
              </a:buClr>
              <a:buSzPts val="2040"/>
              <a:buFont typeface="Noto Sans Symbols"/>
              <a:buChar char="➢"/>
              <a:defRPr sz="2400" b="0" i="0" u="none" strike="noStrike" cap="none">
                <a:solidFill>
                  <a:srgbClr val="000000"/>
                </a:solidFill>
                <a:latin typeface="Lato"/>
                <a:ea typeface="Lato"/>
                <a:cs typeface="Lato"/>
                <a:sym typeface="Lato"/>
              </a:defRPr>
            </a:lvl1pPr>
            <a:lvl2pPr marL="914400" marR="0" lvl="1"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2pPr>
            <a:lvl3pPr marL="1371600" marR="0" lvl="2"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3pPr>
            <a:lvl4pPr marL="1828800" marR="0" lvl="3"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4pPr>
            <a:lvl5pPr marL="2286000" marR="0" lvl="4"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5pPr>
            <a:lvl6pPr marL="2743200" marR="0" lvl="5"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6pPr>
            <a:lvl7pPr marL="3200400" marR="0" lvl="6"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7pPr>
            <a:lvl8pPr marL="3657600" marR="0" lvl="7"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8pPr>
            <a:lvl9pPr marL="4114800" marR="0" lvl="8"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9pPr>
          </a:lstStyle>
          <a:p>
            <a:endParaRPr/>
          </a:p>
        </p:txBody>
      </p:sp>
      <p:sp>
        <p:nvSpPr>
          <p:cNvPr id="192" name="Google Shape;192;p69"/>
          <p:cNvSpPr/>
          <p:nvPr/>
        </p:nvSpPr>
        <p:spPr>
          <a:xfrm>
            <a:off x="0" y="159920"/>
            <a:ext cx="9144000" cy="652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3" name="Google Shape;193;p69"/>
          <p:cNvSpPr txBox="1">
            <a:spLocks noGrp="1"/>
          </p:cNvSpPr>
          <p:nvPr>
            <p:ph type="title"/>
          </p:nvPr>
        </p:nvSpPr>
        <p:spPr>
          <a:xfrm>
            <a:off x="446524" y="251220"/>
            <a:ext cx="8229600" cy="450900"/>
          </a:xfrm>
          <a:prstGeom prst="rect">
            <a:avLst/>
          </a:prstGeom>
          <a:noFill/>
          <a:ln>
            <a:noFill/>
          </a:ln>
        </p:spPr>
        <p:txBody>
          <a:bodyPr spcFirstLastPara="1" wrap="square" lIns="0" tIns="0" rIns="0" bIns="0" anchor="ctr" anchorCtr="0">
            <a:noAutofit/>
          </a:bodyPr>
          <a:lstStyle>
            <a:lvl1pPr marR="0" lvl="0" algn="ctr">
              <a:lnSpc>
                <a:spcPct val="100000"/>
              </a:lnSpc>
              <a:spcBef>
                <a:spcPts val="0"/>
              </a:spcBef>
              <a:spcAft>
                <a:spcPts val="0"/>
              </a:spcAft>
              <a:buClr>
                <a:srgbClr val="000000"/>
              </a:buClr>
              <a:buSzPts val="1400"/>
              <a:buFont typeface="Lato"/>
              <a:buNone/>
              <a:defRPr sz="2800" b="0" i="0" u="none" strike="noStrike" cap="none">
                <a:solidFill>
                  <a:srgbClr val="ED6F23"/>
                </a:solidFill>
                <a:latin typeface="Lato"/>
                <a:ea typeface="Lato"/>
                <a:cs typeface="Lato"/>
                <a:sym typeface="Lato"/>
              </a:defRPr>
            </a:lvl1pPr>
            <a:lvl2pPr marR="0" lvl="1"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2pPr>
            <a:lvl3pPr marR="0" lvl="2"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3pPr>
            <a:lvl4pPr marR="0" lvl="3"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4pPr>
            <a:lvl5pPr marR="0" lvl="4"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5pPr>
            <a:lvl6pPr marR="0" lvl="5"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6pPr>
            <a:lvl7pPr marR="0" lvl="6"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7pPr>
            <a:lvl8pPr marR="0" lvl="7"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8pPr>
            <a:lvl9pPr marR="0" lvl="8"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9pPr>
          </a:lstStyle>
          <a:p>
            <a:endParaRPr/>
          </a:p>
        </p:txBody>
      </p:sp>
      <p:sp>
        <p:nvSpPr>
          <p:cNvPr id="194" name="Google Shape;194;p69"/>
          <p:cNvSpPr txBox="1">
            <a:spLocks noGrp="1"/>
          </p:cNvSpPr>
          <p:nvPr>
            <p:ph type="sldNum" idx="12"/>
          </p:nvPr>
        </p:nvSpPr>
        <p:spPr>
          <a:xfrm>
            <a:off x="453023" y="4803347"/>
            <a:ext cx="8233800" cy="201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r>
              <a:rPr lang="en"/>
              <a:t>Leah’s Pantry | leahspantrysf.org							</a:t>
            </a: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mp; Bullets 3">
  <p:cSld name="Title &amp; Bullets 3">
    <p:spTree>
      <p:nvGrpSpPr>
        <p:cNvPr id="1" name="Shape 195"/>
        <p:cNvGrpSpPr/>
        <p:nvPr/>
      </p:nvGrpSpPr>
      <p:grpSpPr>
        <a:xfrm>
          <a:off x="0" y="0"/>
          <a:ext cx="0" cy="0"/>
          <a:chOff x="0" y="0"/>
          <a:chExt cx="0" cy="0"/>
        </a:xfrm>
      </p:grpSpPr>
      <p:sp>
        <p:nvSpPr>
          <p:cNvPr id="196" name="Google Shape;196;p70"/>
          <p:cNvSpPr txBox="1">
            <a:spLocks noGrp="1"/>
          </p:cNvSpPr>
          <p:nvPr>
            <p:ph type="body" idx="1"/>
          </p:nvPr>
        </p:nvSpPr>
        <p:spPr>
          <a:xfrm>
            <a:off x="448129" y="1009686"/>
            <a:ext cx="8229600" cy="3852600"/>
          </a:xfrm>
          <a:prstGeom prst="rect">
            <a:avLst/>
          </a:prstGeom>
          <a:noFill/>
          <a:ln>
            <a:noFill/>
          </a:ln>
        </p:spPr>
        <p:txBody>
          <a:bodyPr spcFirstLastPara="1" wrap="square" lIns="0" tIns="0" rIns="0" bIns="0" anchor="t" anchorCtr="0">
            <a:noAutofit/>
          </a:bodyPr>
          <a:lstStyle>
            <a:lvl1pPr marL="457200" marR="0" lvl="0" indent="-358140" algn="l">
              <a:lnSpc>
                <a:spcPct val="100000"/>
              </a:lnSpc>
              <a:spcBef>
                <a:spcPts val="1000"/>
              </a:spcBef>
              <a:spcAft>
                <a:spcPts val="0"/>
              </a:spcAft>
              <a:buClr>
                <a:srgbClr val="760048"/>
              </a:buClr>
              <a:buSzPts val="2040"/>
              <a:buFont typeface="Noto Sans Symbols"/>
              <a:buChar char="➢"/>
              <a:defRPr sz="2400" b="0" i="0" u="none" strike="noStrike" cap="none">
                <a:solidFill>
                  <a:srgbClr val="000000"/>
                </a:solidFill>
                <a:latin typeface="Lato"/>
                <a:ea typeface="Lato"/>
                <a:cs typeface="Lato"/>
                <a:sym typeface="Lato"/>
              </a:defRPr>
            </a:lvl1pPr>
            <a:lvl2pPr marL="914400" marR="0" lvl="1"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2pPr>
            <a:lvl3pPr marL="1371600" marR="0" lvl="2"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3pPr>
            <a:lvl4pPr marL="1828800" marR="0" lvl="3"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4pPr>
            <a:lvl5pPr marL="2286000" marR="0" lvl="4"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5pPr>
            <a:lvl6pPr marL="2743200" marR="0" lvl="5"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6pPr>
            <a:lvl7pPr marL="3200400" marR="0" lvl="6"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7pPr>
            <a:lvl8pPr marL="3657600" marR="0" lvl="7"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8pPr>
            <a:lvl9pPr marL="4114800" marR="0" lvl="8"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9pPr>
          </a:lstStyle>
          <a:p>
            <a:endParaRPr/>
          </a:p>
        </p:txBody>
      </p:sp>
      <p:sp>
        <p:nvSpPr>
          <p:cNvPr id="197" name="Google Shape;197;p70"/>
          <p:cNvSpPr/>
          <p:nvPr/>
        </p:nvSpPr>
        <p:spPr>
          <a:xfrm>
            <a:off x="0" y="159920"/>
            <a:ext cx="9144000" cy="652800"/>
          </a:xfrm>
          <a:prstGeom prst="rect">
            <a:avLst/>
          </a:prstGeom>
          <a:solidFill>
            <a:srgbClr val="80A8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p70"/>
          <p:cNvSpPr txBox="1">
            <a:spLocks noGrp="1"/>
          </p:cNvSpPr>
          <p:nvPr>
            <p:ph type="title"/>
          </p:nvPr>
        </p:nvSpPr>
        <p:spPr>
          <a:xfrm>
            <a:off x="446524" y="251220"/>
            <a:ext cx="8229600" cy="450900"/>
          </a:xfrm>
          <a:prstGeom prst="rect">
            <a:avLst/>
          </a:prstGeom>
          <a:noFill/>
          <a:ln>
            <a:noFill/>
          </a:ln>
        </p:spPr>
        <p:txBody>
          <a:bodyPr spcFirstLastPara="1" wrap="square" lIns="0" tIns="0" rIns="0" bIns="0" anchor="ctr" anchorCtr="0">
            <a:noAutofit/>
          </a:bodyPr>
          <a:lstStyle>
            <a:lvl1pPr marR="0" lvl="0" algn="ctr">
              <a:lnSpc>
                <a:spcPct val="100000"/>
              </a:lnSpc>
              <a:spcBef>
                <a:spcPts val="0"/>
              </a:spcBef>
              <a:spcAft>
                <a:spcPts val="0"/>
              </a:spcAft>
              <a:buClr>
                <a:srgbClr val="000000"/>
              </a:buClr>
              <a:buSzPts val="1400"/>
              <a:buFont typeface="Lato"/>
              <a:buNone/>
              <a:defRPr sz="2800" b="0" i="0" u="none" strike="noStrike" cap="none">
                <a:solidFill>
                  <a:srgbClr val="760048"/>
                </a:solidFill>
                <a:latin typeface="Lato"/>
                <a:ea typeface="Lato"/>
                <a:cs typeface="Lato"/>
                <a:sym typeface="Lato"/>
              </a:defRPr>
            </a:lvl1pPr>
            <a:lvl2pPr marR="0" lvl="1"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2pPr>
            <a:lvl3pPr marR="0" lvl="2"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3pPr>
            <a:lvl4pPr marR="0" lvl="3"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4pPr>
            <a:lvl5pPr marR="0" lvl="4"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5pPr>
            <a:lvl6pPr marR="0" lvl="5"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6pPr>
            <a:lvl7pPr marR="0" lvl="6"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7pPr>
            <a:lvl8pPr marR="0" lvl="7"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8pPr>
            <a:lvl9pPr marR="0" lvl="8"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9pPr>
          </a:lstStyle>
          <a:p>
            <a:endParaRPr/>
          </a:p>
        </p:txBody>
      </p:sp>
      <p:sp>
        <p:nvSpPr>
          <p:cNvPr id="199" name="Google Shape;199;p70"/>
          <p:cNvSpPr txBox="1">
            <a:spLocks noGrp="1"/>
          </p:cNvSpPr>
          <p:nvPr>
            <p:ph type="sldNum" idx="12"/>
          </p:nvPr>
        </p:nvSpPr>
        <p:spPr>
          <a:xfrm>
            <a:off x="453023" y="4803347"/>
            <a:ext cx="8233800" cy="201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r>
              <a:rPr lang="en"/>
              <a:t>Leah’s Pantry | leahspantrysf.org							</a:t>
            </a: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mp; Bullets 6">
  <p:cSld name="Title &amp; Bullets 6">
    <p:spTree>
      <p:nvGrpSpPr>
        <p:cNvPr id="1" name="Shape 200"/>
        <p:cNvGrpSpPr/>
        <p:nvPr/>
      </p:nvGrpSpPr>
      <p:grpSpPr>
        <a:xfrm>
          <a:off x="0" y="0"/>
          <a:ext cx="0" cy="0"/>
          <a:chOff x="0" y="0"/>
          <a:chExt cx="0" cy="0"/>
        </a:xfrm>
      </p:grpSpPr>
      <p:sp>
        <p:nvSpPr>
          <p:cNvPr id="201" name="Google Shape;201;p71"/>
          <p:cNvSpPr txBox="1">
            <a:spLocks noGrp="1"/>
          </p:cNvSpPr>
          <p:nvPr>
            <p:ph type="body" idx="1"/>
          </p:nvPr>
        </p:nvSpPr>
        <p:spPr>
          <a:xfrm>
            <a:off x="448129" y="1009686"/>
            <a:ext cx="8229600" cy="3852600"/>
          </a:xfrm>
          <a:prstGeom prst="rect">
            <a:avLst/>
          </a:prstGeom>
          <a:noFill/>
          <a:ln>
            <a:noFill/>
          </a:ln>
        </p:spPr>
        <p:txBody>
          <a:bodyPr spcFirstLastPara="1" wrap="square" lIns="0" tIns="0" rIns="0" bIns="0" anchor="t" anchorCtr="0">
            <a:noAutofit/>
          </a:bodyPr>
          <a:lstStyle>
            <a:lvl1pPr marL="457200" marR="0" lvl="0" indent="-358140" algn="l">
              <a:lnSpc>
                <a:spcPct val="100000"/>
              </a:lnSpc>
              <a:spcBef>
                <a:spcPts val="1000"/>
              </a:spcBef>
              <a:spcAft>
                <a:spcPts val="0"/>
              </a:spcAft>
              <a:buClr>
                <a:srgbClr val="760048"/>
              </a:buClr>
              <a:buSzPts val="2040"/>
              <a:buFont typeface="Noto Sans Symbols"/>
              <a:buChar char="➢"/>
              <a:defRPr sz="2400" b="0" i="0" u="none" strike="noStrike" cap="none">
                <a:solidFill>
                  <a:srgbClr val="000000"/>
                </a:solidFill>
                <a:latin typeface="Lato"/>
                <a:ea typeface="Lato"/>
                <a:cs typeface="Lato"/>
                <a:sym typeface="Lato"/>
              </a:defRPr>
            </a:lvl1pPr>
            <a:lvl2pPr marL="914400" marR="0" lvl="1"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2pPr>
            <a:lvl3pPr marL="1371600" marR="0" lvl="2"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3pPr>
            <a:lvl4pPr marL="1828800" marR="0" lvl="3"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4pPr>
            <a:lvl5pPr marL="2286000" marR="0" lvl="4"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5pPr>
            <a:lvl6pPr marL="2743200" marR="0" lvl="5"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6pPr>
            <a:lvl7pPr marL="3200400" marR="0" lvl="6"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7pPr>
            <a:lvl8pPr marL="3657600" marR="0" lvl="7"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8pPr>
            <a:lvl9pPr marL="4114800" marR="0" lvl="8" indent="-431800" algn="l">
              <a:lnSpc>
                <a:spcPct val="100000"/>
              </a:lnSpc>
              <a:spcBef>
                <a:spcPts val="700"/>
              </a:spcBef>
              <a:spcAft>
                <a:spcPts val="0"/>
              </a:spcAft>
              <a:buClr>
                <a:srgbClr val="000000"/>
              </a:buClr>
              <a:buSzPts val="3200"/>
              <a:buFont typeface="Lato"/>
              <a:buChar char="•"/>
              <a:defRPr sz="3200" b="0" i="0" u="none" strike="noStrike" cap="none">
                <a:solidFill>
                  <a:srgbClr val="000000"/>
                </a:solidFill>
                <a:latin typeface="Lato"/>
                <a:ea typeface="Lato"/>
                <a:cs typeface="Lato"/>
                <a:sym typeface="Lato"/>
              </a:defRPr>
            </a:lvl9pPr>
          </a:lstStyle>
          <a:p>
            <a:endParaRPr/>
          </a:p>
        </p:txBody>
      </p:sp>
      <p:sp>
        <p:nvSpPr>
          <p:cNvPr id="202" name="Google Shape;202;p71"/>
          <p:cNvSpPr/>
          <p:nvPr/>
        </p:nvSpPr>
        <p:spPr>
          <a:xfrm>
            <a:off x="0" y="159920"/>
            <a:ext cx="9144000" cy="652800"/>
          </a:xfrm>
          <a:prstGeom prst="rect">
            <a:avLst/>
          </a:prstGeom>
          <a:solidFill>
            <a:srgbClr val="80A8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3" name="Google Shape;203;p71"/>
          <p:cNvSpPr txBox="1">
            <a:spLocks noGrp="1"/>
          </p:cNvSpPr>
          <p:nvPr>
            <p:ph type="title"/>
          </p:nvPr>
        </p:nvSpPr>
        <p:spPr>
          <a:xfrm>
            <a:off x="446524" y="251220"/>
            <a:ext cx="8229600" cy="450900"/>
          </a:xfrm>
          <a:prstGeom prst="rect">
            <a:avLst/>
          </a:prstGeom>
          <a:noFill/>
          <a:ln>
            <a:noFill/>
          </a:ln>
        </p:spPr>
        <p:txBody>
          <a:bodyPr spcFirstLastPara="1" wrap="square" lIns="0" tIns="0" rIns="0" bIns="0" anchor="ctr" anchorCtr="0">
            <a:noAutofit/>
          </a:bodyPr>
          <a:lstStyle>
            <a:lvl1pPr marR="0" lvl="0" algn="ctr">
              <a:lnSpc>
                <a:spcPct val="100000"/>
              </a:lnSpc>
              <a:spcBef>
                <a:spcPts val="0"/>
              </a:spcBef>
              <a:spcAft>
                <a:spcPts val="0"/>
              </a:spcAft>
              <a:buClr>
                <a:srgbClr val="000000"/>
              </a:buClr>
              <a:buSzPts val="1400"/>
              <a:buFont typeface="Lato"/>
              <a:buNone/>
              <a:defRPr sz="2800" b="0" i="0" u="none" strike="noStrike" cap="none">
                <a:solidFill>
                  <a:srgbClr val="760048"/>
                </a:solidFill>
                <a:latin typeface="Lato"/>
                <a:ea typeface="Lato"/>
                <a:cs typeface="Lato"/>
                <a:sym typeface="Lato"/>
              </a:defRPr>
            </a:lvl1pPr>
            <a:lvl2pPr marR="0" lvl="1"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2pPr>
            <a:lvl3pPr marR="0" lvl="2"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3pPr>
            <a:lvl4pPr marR="0" lvl="3"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4pPr>
            <a:lvl5pPr marR="0" lvl="4"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5pPr>
            <a:lvl6pPr marR="0" lvl="5"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6pPr>
            <a:lvl7pPr marR="0" lvl="6"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7pPr>
            <a:lvl8pPr marR="0" lvl="7"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8pPr>
            <a:lvl9pPr marR="0" lvl="8"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9pPr>
          </a:lstStyle>
          <a:p>
            <a:endParaRPr/>
          </a:p>
        </p:txBody>
      </p:sp>
      <p:sp>
        <p:nvSpPr>
          <p:cNvPr id="204" name="Google Shape;204;p71"/>
          <p:cNvSpPr txBox="1">
            <a:spLocks noGrp="1"/>
          </p:cNvSpPr>
          <p:nvPr>
            <p:ph type="sldNum" idx="12"/>
          </p:nvPr>
        </p:nvSpPr>
        <p:spPr>
          <a:xfrm>
            <a:off x="453023" y="4803347"/>
            <a:ext cx="8233800" cy="201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888888"/>
                </a:solidFill>
                <a:latin typeface="Lato"/>
                <a:ea typeface="Lato"/>
                <a:cs typeface="Lato"/>
                <a:sym typeface="Lato"/>
              </a:defRPr>
            </a:lvl9pPr>
          </a:lstStyle>
          <a:p>
            <a:pPr marL="0" lvl="0" indent="0" algn="ctr" rtl="0">
              <a:spcBef>
                <a:spcPts val="0"/>
              </a:spcBef>
              <a:spcAft>
                <a:spcPts val="0"/>
              </a:spcAft>
              <a:buNone/>
            </a:pPr>
            <a:r>
              <a:rPr lang="en"/>
              <a:t>Leah’s Pantry | leahspantrysf.org							</a:t>
            </a: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205"/>
        <p:cNvGrpSpPr/>
        <p:nvPr/>
      </p:nvGrpSpPr>
      <p:grpSpPr>
        <a:xfrm>
          <a:off x="0" y="0"/>
          <a:ext cx="0" cy="0"/>
          <a:chOff x="0" y="0"/>
          <a:chExt cx="0" cy="0"/>
        </a:xfrm>
      </p:grpSpPr>
      <p:sp>
        <p:nvSpPr>
          <p:cNvPr id="206" name="Google Shape;206;p7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07" name="Google Shape;207;p7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08" name="Google Shape;208;p7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ullets">
  <p:cSld name="Title &amp; Bullets, Carrot Header">
    <p:spTree>
      <p:nvGrpSpPr>
        <p:cNvPr id="1" name="Shape 21"/>
        <p:cNvGrpSpPr/>
        <p:nvPr/>
      </p:nvGrpSpPr>
      <p:grpSpPr>
        <a:xfrm>
          <a:off x="0" y="0"/>
          <a:ext cx="0" cy="0"/>
          <a:chOff x="0" y="0"/>
          <a:chExt cx="0" cy="0"/>
        </a:xfrm>
      </p:grpSpPr>
      <p:sp>
        <p:nvSpPr>
          <p:cNvPr id="22" name="Google Shape;22;p36"/>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1000"/>
              </a:spcBef>
              <a:spcAft>
                <a:spcPts val="0"/>
              </a:spcAft>
              <a:buClr>
                <a:srgbClr val="760048"/>
              </a:buClr>
              <a:buSzPts val="2400"/>
              <a:buChar char="➢"/>
              <a:defRPr i="0" u="none" strike="noStrike" cap="none"/>
            </a:lvl1pPr>
            <a:lvl2pPr marL="914400" marR="0" lvl="1" indent="-381000" algn="l">
              <a:lnSpc>
                <a:spcPct val="100000"/>
              </a:lnSpc>
              <a:spcBef>
                <a:spcPts val="700"/>
              </a:spcBef>
              <a:spcAft>
                <a:spcPts val="0"/>
              </a:spcAft>
              <a:buSzPts val="2400"/>
              <a:buChar char="–"/>
              <a:defRPr sz="2400" i="0" u="none" strike="noStrike" cap="none"/>
            </a:lvl2pPr>
            <a:lvl3pPr marL="1371600" marR="0" lvl="2" indent="-355600" algn="l">
              <a:lnSpc>
                <a:spcPct val="100000"/>
              </a:lnSpc>
              <a:spcBef>
                <a:spcPts val="700"/>
              </a:spcBef>
              <a:spcAft>
                <a:spcPts val="0"/>
              </a:spcAft>
              <a:buSzPts val="2000"/>
              <a:buChar char="•"/>
              <a:defRPr sz="2000" i="0" u="none" strike="noStrike" cap="none"/>
            </a:lvl3pPr>
            <a:lvl4pPr marL="1828800" marR="0" lvl="3" indent="-342900" algn="l">
              <a:lnSpc>
                <a:spcPct val="100000"/>
              </a:lnSpc>
              <a:spcBef>
                <a:spcPts val="700"/>
              </a:spcBef>
              <a:spcAft>
                <a:spcPts val="0"/>
              </a:spcAft>
              <a:buSzPts val="1800"/>
              <a:buChar char="–"/>
              <a:defRPr i="0" u="none" strike="noStrike" cap="none"/>
            </a:lvl4pPr>
            <a:lvl5pPr marL="2286000" marR="0" lvl="4" indent="-317500" algn="l">
              <a:lnSpc>
                <a:spcPct val="100000"/>
              </a:lnSpc>
              <a:spcBef>
                <a:spcPts val="700"/>
              </a:spcBef>
              <a:spcAft>
                <a:spcPts val="0"/>
              </a:spcAft>
              <a:buSzPts val="1400"/>
              <a:buChar char="»"/>
              <a:defRPr i="0" u="none" strike="noStrike" cap="none"/>
            </a:lvl5pPr>
            <a:lvl6pPr marL="2743200" marR="0" lvl="5" indent="-317500" algn="l">
              <a:lnSpc>
                <a:spcPct val="100000"/>
              </a:lnSpc>
              <a:spcBef>
                <a:spcPts val="700"/>
              </a:spcBef>
              <a:spcAft>
                <a:spcPts val="0"/>
              </a:spcAft>
              <a:buSzPts val="1400"/>
              <a:buChar char="•"/>
              <a:defRPr i="0" u="none" strike="noStrike" cap="none"/>
            </a:lvl6pPr>
            <a:lvl7pPr marL="3200400" marR="0" lvl="6" indent="-317500" algn="l">
              <a:lnSpc>
                <a:spcPct val="100000"/>
              </a:lnSpc>
              <a:spcBef>
                <a:spcPts val="700"/>
              </a:spcBef>
              <a:spcAft>
                <a:spcPts val="0"/>
              </a:spcAft>
              <a:buSzPts val="1400"/>
              <a:buChar char="•"/>
              <a:defRPr i="0" u="none" strike="noStrike" cap="none"/>
            </a:lvl7pPr>
            <a:lvl8pPr marL="3657600" marR="0" lvl="7" indent="-317500" algn="l">
              <a:lnSpc>
                <a:spcPct val="100000"/>
              </a:lnSpc>
              <a:spcBef>
                <a:spcPts val="700"/>
              </a:spcBef>
              <a:spcAft>
                <a:spcPts val="0"/>
              </a:spcAft>
              <a:buSzPts val="1400"/>
              <a:buChar char="•"/>
              <a:defRPr i="0" u="none" strike="noStrike" cap="none"/>
            </a:lvl8pPr>
            <a:lvl9pPr marL="4114800" marR="0" lvl="8" indent="-317500" algn="l">
              <a:lnSpc>
                <a:spcPct val="100000"/>
              </a:lnSpc>
              <a:spcBef>
                <a:spcPts val="700"/>
              </a:spcBef>
              <a:spcAft>
                <a:spcPts val="0"/>
              </a:spcAft>
              <a:buSzPts val="1400"/>
              <a:buChar char="•"/>
              <a:defRPr i="0" u="none" strike="noStrike" cap="none"/>
            </a:lvl9pPr>
          </a:lstStyle>
          <a:p>
            <a:endParaRPr/>
          </a:p>
        </p:txBody>
      </p:sp>
      <p:sp>
        <p:nvSpPr>
          <p:cNvPr id="23" name="Google Shape;2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36"/>
          <p:cNvSpPr txBox="1"/>
          <p:nvPr/>
        </p:nvSpPr>
        <p:spPr>
          <a:xfrm>
            <a:off x="0" y="4457700"/>
            <a:ext cx="9144000" cy="685800"/>
          </a:xfrm>
          <a:prstGeom prst="rect">
            <a:avLst/>
          </a:prstGeom>
          <a:solidFill>
            <a:schemeClr val="dk2"/>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25" name="Google Shape;25;p36"/>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26" name="Google Shape;26;p36"/>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pic>
        <p:nvPicPr>
          <p:cNvPr id="27" name="Google Shape;27;p36"/>
          <p:cNvPicPr preferRelativeResize="0"/>
          <p:nvPr/>
        </p:nvPicPr>
        <p:blipFill rotWithShape="1">
          <a:blip r:embed="rId2">
            <a:alphaModFix/>
          </a:blip>
          <a:srcRect/>
          <a:stretch/>
        </p:blipFill>
        <p:spPr>
          <a:xfrm>
            <a:off x="7891503" y="3997963"/>
            <a:ext cx="907999" cy="836125"/>
          </a:xfrm>
          <a:prstGeom prst="rect">
            <a:avLst/>
          </a:prstGeom>
          <a:noFill/>
          <a:ln>
            <a:noFill/>
          </a:ln>
        </p:spPr>
      </p:pic>
      <p:sp>
        <p:nvSpPr>
          <p:cNvPr id="28" name="Google Shape;28;p36"/>
          <p:cNvSpPr txBox="1">
            <a:spLocks noGrp="1"/>
          </p:cNvSpPr>
          <p:nvPr>
            <p:ph type="subTitle" idx="2"/>
          </p:nvPr>
        </p:nvSpPr>
        <p:spPr>
          <a:xfrm>
            <a:off x="7637400" y="4720525"/>
            <a:ext cx="1383900" cy="3363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2400"/>
              <a:buNone/>
              <a:defRPr sz="1000">
                <a:solidFill>
                  <a:schemeClr val="accent6"/>
                </a:solidFill>
              </a:defRPr>
            </a:lvl1pPr>
            <a:lvl2pPr lvl="1" algn="r">
              <a:lnSpc>
                <a:spcPct val="115000"/>
              </a:lnSpc>
              <a:spcBef>
                <a:spcPts val="1600"/>
              </a:spcBef>
              <a:spcAft>
                <a:spcPts val="0"/>
              </a:spcAft>
              <a:buSzPts val="2100"/>
              <a:buNone/>
              <a:defRPr sz="1000">
                <a:solidFill>
                  <a:schemeClr val="accent6"/>
                </a:solidFill>
              </a:defRPr>
            </a:lvl2pPr>
            <a:lvl3pPr lvl="2" algn="r">
              <a:lnSpc>
                <a:spcPct val="115000"/>
              </a:lnSpc>
              <a:spcBef>
                <a:spcPts val="1600"/>
              </a:spcBef>
              <a:spcAft>
                <a:spcPts val="0"/>
              </a:spcAft>
              <a:buSzPts val="1800"/>
              <a:buNone/>
              <a:defRPr sz="1000">
                <a:solidFill>
                  <a:schemeClr val="accent6"/>
                </a:solidFill>
              </a:defRPr>
            </a:lvl3pPr>
            <a:lvl4pPr lvl="3" algn="r">
              <a:lnSpc>
                <a:spcPct val="115000"/>
              </a:lnSpc>
              <a:spcBef>
                <a:spcPts val="1600"/>
              </a:spcBef>
              <a:spcAft>
                <a:spcPts val="0"/>
              </a:spcAft>
              <a:buSzPts val="1800"/>
              <a:buNone/>
              <a:defRPr sz="1000">
                <a:solidFill>
                  <a:schemeClr val="accent6"/>
                </a:solidFill>
              </a:defRPr>
            </a:lvl4pPr>
            <a:lvl5pPr lvl="4" algn="r">
              <a:lnSpc>
                <a:spcPct val="115000"/>
              </a:lnSpc>
              <a:spcBef>
                <a:spcPts val="1600"/>
              </a:spcBef>
              <a:spcAft>
                <a:spcPts val="0"/>
              </a:spcAft>
              <a:buSzPts val="1400"/>
              <a:buNone/>
              <a:defRPr sz="1000">
                <a:solidFill>
                  <a:schemeClr val="accent6"/>
                </a:solidFill>
              </a:defRPr>
            </a:lvl5pPr>
            <a:lvl6pPr lvl="5" algn="r">
              <a:lnSpc>
                <a:spcPct val="115000"/>
              </a:lnSpc>
              <a:spcBef>
                <a:spcPts val="1600"/>
              </a:spcBef>
              <a:spcAft>
                <a:spcPts val="0"/>
              </a:spcAft>
              <a:buSzPts val="1400"/>
              <a:buNone/>
              <a:defRPr sz="1000">
                <a:solidFill>
                  <a:schemeClr val="accent6"/>
                </a:solidFill>
              </a:defRPr>
            </a:lvl6pPr>
            <a:lvl7pPr lvl="6" algn="r">
              <a:lnSpc>
                <a:spcPct val="115000"/>
              </a:lnSpc>
              <a:spcBef>
                <a:spcPts val="1600"/>
              </a:spcBef>
              <a:spcAft>
                <a:spcPts val="0"/>
              </a:spcAft>
              <a:buSzPts val="1400"/>
              <a:buNone/>
              <a:defRPr sz="1000">
                <a:solidFill>
                  <a:schemeClr val="accent6"/>
                </a:solidFill>
              </a:defRPr>
            </a:lvl7pPr>
            <a:lvl8pPr lvl="7" algn="r">
              <a:lnSpc>
                <a:spcPct val="115000"/>
              </a:lnSpc>
              <a:spcBef>
                <a:spcPts val="1600"/>
              </a:spcBef>
              <a:spcAft>
                <a:spcPts val="0"/>
              </a:spcAft>
              <a:buSzPts val="1400"/>
              <a:buNone/>
              <a:defRPr sz="1000">
                <a:solidFill>
                  <a:schemeClr val="accent6"/>
                </a:solidFill>
              </a:defRPr>
            </a:lvl8pPr>
            <a:lvl9pPr lvl="8" algn="r">
              <a:lnSpc>
                <a:spcPct val="115000"/>
              </a:lnSpc>
              <a:spcBef>
                <a:spcPts val="1600"/>
              </a:spcBef>
              <a:spcAft>
                <a:spcPts val="1600"/>
              </a:spcAft>
              <a:buSzPts val="1400"/>
              <a:buNone/>
              <a:defRPr sz="1000">
                <a:solidFill>
                  <a:schemeClr val="accent6"/>
                </a:solidFill>
              </a:defRPr>
            </a:lvl9pPr>
          </a:lstStyle>
          <a:p>
            <a:endParaRPr/>
          </a:p>
        </p:txBody>
      </p:sp>
      <p:sp>
        <p:nvSpPr>
          <p:cNvPr id="29" name="Google Shape;29;p36"/>
          <p:cNvSpPr txBox="1"/>
          <p:nvPr/>
        </p:nvSpPr>
        <p:spPr>
          <a:xfrm>
            <a:off x="8729225" y="0"/>
            <a:ext cx="416100" cy="505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CCCCCC"/>
                </a:solidFill>
                <a:latin typeface="Lato Light"/>
                <a:ea typeface="Lato Light"/>
                <a:cs typeface="Lato Light"/>
                <a:sym typeface="Lato Light"/>
              </a:rPr>
              <a:t>⇪</a:t>
            </a:r>
            <a:endParaRPr sz="1400" b="0" i="0" u="none" strike="noStrike" cap="none">
              <a:solidFill>
                <a:srgbClr val="CCCCCC"/>
              </a:solidFill>
              <a:latin typeface="Lato Light"/>
              <a:ea typeface="Lato Light"/>
              <a:cs typeface="Lato Light"/>
              <a:sym typeface="Lato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1_Quote 2">
    <p:spTree>
      <p:nvGrpSpPr>
        <p:cNvPr id="1" name="Shape 30"/>
        <p:cNvGrpSpPr/>
        <p:nvPr/>
      </p:nvGrpSpPr>
      <p:grpSpPr>
        <a:xfrm>
          <a:off x="0" y="0"/>
          <a:ext cx="0" cy="0"/>
          <a:chOff x="0" y="0"/>
          <a:chExt cx="0" cy="0"/>
        </a:xfrm>
      </p:grpSpPr>
      <p:sp>
        <p:nvSpPr>
          <p:cNvPr id="31" name="Google Shape;31;p37"/>
          <p:cNvSpPr/>
          <p:nvPr/>
        </p:nvSpPr>
        <p:spPr>
          <a:xfrm>
            <a:off x="0" y="0"/>
            <a:ext cx="9144000" cy="5143500"/>
          </a:xfrm>
          <a:prstGeom prst="rect">
            <a:avLst/>
          </a:prstGeom>
          <a:solidFill>
            <a:schemeClr val="dk2"/>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Google Shape;32;p37"/>
          <p:cNvSpPr/>
          <p:nvPr/>
        </p:nvSpPr>
        <p:spPr>
          <a:xfrm>
            <a:off x="1337369" y="2080042"/>
            <a:ext cx="6548400" cy="98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ED6F23"/>
              </a:solidFill>
              <a:latin typeface="Lato"/>
              <a:ea typeface="Lato"/>
              <a:cs typeface="Lato"/>
              <a:sym typeface="Lato"/>
            </a:endParaRPr>
          </a:p>
        </p:txBody>
      </p:sp>
      <p:sp>
        <p:nvSpPr>
          <p:cNvPr id="33" name="Google Shape;33;p37"/>
          <p:cNvSpPr txBox="1">
            <a:spLocks noGrp="1"/>
          </p:cNvSpPr>
          <p:nvPr>
            <p:ph type="title"/>
          </p:nvPr>
        </p:nvSpPr>
        <p:spPr>
          <a:xfrm>
            <a:off x="0" y="-8"/>
            <a:ext cx="9144000" cy="5143500"/>
          </a:xfrm>
          <a:prstGeom prst="rect">
            <a:avLst/>
          </a:prstGeom>
          <a:solidFill>
            <a:schemeClr val="dk2"/>
          </a:solidFill>
          <a:ln>
            <a:noFill/>
          </a:ln>
        </p:spPr>
        <p:txBody>
          <a:bodyPr spcFirstLastPara="1" wrap="square" lIns="457200" tIns="45575" rIns="457200" bIns="45575" anchor="ctr" anchorCtr="0">
            <a:noAutofit/>
          </a:bodyPr>
          <a:lstStyle>
            <a:lvl1pPr lvl="0" algn="ctr">
              <a:lnSpc>
                <a:spcPct val="100000"/>
              </a:lnSpc>
              <a:spcBef>
                <a:spcPts val="0"/>
              </a:spcBef>
              <a:spcAft>
                <a:spcPts val="0"/>
              </a:spcAft>
              <a:buClr>
                <a:schemeClr val="lt1"/>
              </a:buClr>
              <a:buSzPts val="1400"/>
              <a:buNone/>
              <a:defRPr sz="36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1 1">
  <p:cSld name="1_Quote_1">
    <p:bg>
      <p:bgPr>
        <a:solidFill>
          <a:schemeClr val="accent3"/>
        </a:solidFill>
        <a:effectLst/>
      </p:bgPr>
    </p:bg>
    <p:spTree>
      <p:nvGrpSpPr>
        <p:cNvPr id="1" name="Shape 34"/>
        <p:cNvGrpSpPr/>
        <p:nvPr/>
      </p:nvGrpSpPr>
      <p:grpSpPr>
        <a:xfrm>
          <a:off x="0" y="0"/>
          <a:ext cx="0" cy="0"/>
          <a:chOff x="0" y="0"/>
          <a:chExt cx="0" cy="0"/>
        </a:xfrm>
      </p:grpSpPr>
      <p:sp>
        <p:nvSpPr>
          <p:cNvPr id="35" name="Google Shape;35;p38"/>
          <p:cNvSpPr/>
          <p:nvPr/>
        </p:nvSpPr>
        <p:spPr>
          <a:xfrm>
            <a:off x="0" y="0"/>
            <a:ext cx="9144000" cy="5143500"/>
          </a:xfrm>
          <a:prstGeom prst="rect">
            <a:avLst/>
          </a:prstGeom>
          <a:solidFill>
            <a:srgbClr val="ED6F23">
              <a:alpha val="80000"/>
            </a:srgb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Google Shape;36;p38"/>
          <p:cNvSpPr/>
          <p:nvPr/>
        </p:nvSpPr>
        <p:spPr>
          <a:xfrm>
            <a:off x="1337369" y="2080042"/>
            <a:ext cx="6548400" cy="98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ED6F23"/>
              </a:solidFill>
              <a:latin typeface="Lato"/>
              <a:ea typeface="Lato"/>
              <a:cs typeface="Lato"/>
              <a:sym typeface="Lato"/>
            </a:endParaRPr>
          </a:p>
        </p:txBody>
      </p:sp>
      <p:sp>
        <p:nvSpPr>
          <p:cNvPr id="37" name="Google Shape;37;p38"/>
          <p:cNvSpPr txBox="1">
            <a:spLocks noGrp="1"/>
          </p:cNvSpPr>
          <p:nvPr>
            <p:ph type="title"/>
          </p:nvPr>
        </p:nvSpPr>
        <p:spPr>
          <a:xfrm>
            <a:off x="25" y="50"/>
            <a:ext cx="9144000" cy="5143500"/>
          </a:xfrm>
          <a:prstGeom prst="rect">
            <a:avLst/>
          </a:prstGeom>
          <a:solidFill>
            <a:schemeClr val="accent3"/>
          </a:solidFill>
          <a:ln>
            <a:noFill/>
          </a:ln>
        </p:spPr>
        <p:txBody>
          <a:bodyPr spcFirstLastPara="1" wrap="square" lIns="457200" tIns="45575" rIns="457200" bIns="45575" anchor="ctr" anchorCtr="0">
            <a:noAutofit/>
          </a:bodyPr>
          <a:lstStyle>
            <a:lvl1pPr marR="0" lvl="0" algn="ctr">
              <a:lnSpc>
                <a:spcPct val="100000"/>
              </a:lnSpc>
              <a:spcBef>
                <a:spcPts val="0"/>
              </a:spcBef>
              <a:spcAft>
                <a:spcPts val="0"/>
              </a:spcAft>
              <a:buClr>
                <a:srgbClr val="FFFFFF"/>
              </a:buClr>
              <a:buSzPts val="3600"/>
              <a:buNone/>
              <a:defRPr sz="3600" i="0" u="none" strike="noStrike" cap="none">
                <a:solidFill>
                  <a:srgbClr val="FFFFFF"/>
                </a:solidFill>
              </a:defRPr>
            </a:lvl1pPr>
            <a:lvl2pPr marR="0" lvl="1" algn="ctr">
              <a:lnSpc>
                <a:spcPct val="100000"/>
              </a:lnSpc>
              <a:spcBef>
                <a:spcPts val="0"/>
              </a:spcBef>
              <a:spcAft>
                <a:spcPts val="0"/>
              </a:spcAft>
              <a:buClr>
                <a:srgbClr val="FFFFFF"/>
              </a:buClr>
              <a:buSzPts val="3600"/>
              <a:buNone/>
              <a:defRPr sz="3600" i="0" u="none" strike="noStrike" cap="none">
                <a:solidFill>
                  <a:srgbClr val="FFFFFF"/>
                </a:solidFill>
              </a:defRPr>
            </a:lvl2pPr>
            <a:lvl3pPr marR="0" lvl="2" algn="ctr">
              <a:lnSpc>
                <a:spcPct val="100000"/>
              </a:lnSpc>
              <a:spcBef>
                <a:spcPts val="0"/>
              </a:spcBef>
              <a:spcAft>
                <a:spcPts val="0"/>
              </a:spcAft>
              <a:buClr>
                <a:srgbClr val="FFFFFF"/>
              </a:buClr>
              <a:buSzPts val="3600"/>
              <a:buNone/>
              <a:defRPr sz="3600" i="0" u="none" strike="noStrike" cap="none">
                <a:solidFill>
                  <a:srgbClr val="FFFFFF"/>
                </a:solidFill>
              </a:defRPr>
            </a:lvl3pPr>
            <a:lvl4pPr marR="0" lvl="3" algn="ctr">
              <a:lnSpc>
                <a:spcPct val="100000"/>
              </a:lnSpc>
              <a:spcBef>
                <a:spcPts val="0"/>
              </a:spcBef>
              <a:spcAft>
                <a:spcPts val="0"/>
              </a:spcAft>
              <a:buClr>
                <a:srgbClr val="FFFFFF"/>
              </a:buClr>
              <a:buSzPts val="3600"/>
              <a:buNone/>
              <a:defRPr sz="3600" i="0" u="none" strike="noStrike" cap="none">
                <a:solidFill>
                  <a:srgbClr val="FFFFFF"/>
                </a:solidFill>
              </a:defRPr>
            </a:lvl4pPr>
            <a:lvl5pPr marR="0" lvl="4" algn="ctr">
              <a:lnSpc>
                <a:spcPct val="100000"/>
              </a:lnSpc>
              <a:spcBef>
                <a:spcPts val="0"/>
              </a:spcBef>
              <a:spcAft>
                <a:spcPts val="0"/>
              </a:spcAft>
              <a:buClr>
                <a:srgbClr val="FFFFFF"/>
              </a:buClr>
              <a:buSzPts val="3600"/>
              <a:buNone/>
              <a:defRPr sz="3600" i="0" u="none" strike="noStrike" cap="none">
                <a:solidFill>
                  <a:srgbClr val="FFFFFF"/>
                </a:solidFill>
              </a:defRPr>
            </a:lvl5pPr>
            <a:lvl6pPr marR="0" lvl="5" algn="ctr">
              <a:lnSpc>
                <a:spcPct val="100000"/>
              </a:lnSpc>
              <a:spcBef>
                <a:spcPts val="0"/>
              </a:spcBef>
              <a:spcAft>
                <a:spcPts val="0"/>
              </a:spcAft>
              <a:buClr>
                <a:srgbClr val="FFFFFF"/>
              </a:buClr>
              <a:buSzPts val="3600"/>
              <a:buNone/>
              <a:defRPr sz="3600" i="0" u="none" strike="noStrike" cap="none">
                <a:solidFill>
                  <a:srgbClr val="FFFFFF"/>
                </a:solidFill>
              </a:defRPr>
            </a:lvl6pPr>
            <a:lvl7pPr marR="0" lvl="6" algn="ctr">
              <a:lnSpc>
                <a:spcPct val="100000"/>
              </a:lnSpc>
              <a:spcBef>
                <a:spcPts val="0"/>
              </a:spcBef>
              <a:spcAft>
                <a:spcPts val="0"/>
              </a:spcAft>
              <a:buClr>
                <a:srgbClr val="FFFFFF"/>
              </a:buClr>
              <a:buSzPts val="3600"/>
              <a:buNone/>
              <a:defRPr sz="3600" i="0" u="none" strike="noStrike" cap="none">
                <a:solidFill>
                  <a:srgbClr val="FFFFFF"/>
                </a:solidFill>
              </a:defRPr>
            </a:lvl7pPr>
            <a:lvl8pPr marR="0" lvl="7" algn="ctr">
              <a:lnSpc>
                <a:spcPct val="100000"/>
              </a:lnSpc>
              <a:spcBef>
                <a:spcPts val="0"/>
              </a:spcBef>
              <a:spcAft>
                <a:spcPts val="0"/>
              </a:spcAft>
              <a:buClr>
                <a:srgbClr val="FFFFFF"/>
              </a:buClr>
              <a:buSzPts val="3600"/>
              <a:buNone/>
              <a:defRPr sz="3600" i="0" u="none" strike="noStrike" cap="none">
                <a:solidFill>
                  <a:srgbClr val="FFFFFF"/>
                </a:solidFill>
              </a:defRPr>
            </a:lvl8pPr>
            <a:lvl9pPr marR="0" lvl="8" algn="ctr">
              <a:lnSpc>
                <a:spcPct val="100000"/>
              </a:lnSpc>
              <a:spcBef>
                <a:spcPts val="0"/>
              </a:spcBef>
              <a:spcAft>
                <a:spcPts val="0"/>
              </a:spcAft>
              <a:buClr>
                <a:srgbClr val="FFFFFF"/>
              </a:buClr>
              <a:buSzPts val="3600"/>
              <a:buNone/>
              <a:defRPr sz="3600" i="0" u="none" strike="noStrike" cap="none">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2">
  <p:cSld name="Quote (Full Window Color Fill)">
    <p:spTree>
      <p:nvGrpSpPr>
        <p:cNvPr id="1" name="Shape 38"/>
        <p:cNvGrpSpPr/>
        <p:nvPr/>
      </p:nvGrpSpPr>
      <p:grpSpPr>
        <a:xfrm>
          <a:off x="0" y="0"/>
          <a:ext cx="0" cy="0"/>
          <a:chOff x="0" y="0"/>
          <a:chExt cx="0" cy="0"/>
        </a:xfrm>
      </p:grpSpPr>
      <p:sp>
        <p:nvSpPr>
          <p:cNvPr id="39" name="Google Shape;39;p39"/>
          <p:cNvSpPr/>
          <p:nvPr/>
        </p:nvSpPr>
        <p:spPr>
          <a:xfrm>
            <a:off x="0" y="0"/>
            <a:ext cx="9144000" cy="5143500"/>
          </a:xfrm>
          <a:prstGeom prst="rect">
            <a:avLst/>
          </a:prstGeom>
          <a:solidFill>
            <a:schemeClr val="dk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1337369" y="2080042"/>
            <a:ext cx="6548400" cy="98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ED6F23"/>
              </a:solidFill>
              <a:latin typeface="Lato"/>
              <a:ea typeface="Lato"/>
              <a:cs typeface="Lato"/>
              <a:sym typeface="Lato"/>
            </a:endParaRPr>
          </a:p>
        </p:txBody>
      </p:sp>
      <p:sp>
        <p:nvSpPr>
          <p:cNvPr id="41" name="Google Shape;41;p39"/>
          <p:cNvSpPr txBox="1">
            <a:spLocks noGrp="1"/>
          </p:cNvSpPr>
          <p:nvPr>
            <p:ph type="title"/>
          </p:nvPr>
        </p:nvSpPr>
        <p:spPr>
          <a:xfrm>
            <a:off x="505517" y="1980793"/>
            <a:ext cx="8229600" cy="1131300"/>
          </a:xfrm>
          <a:prstGeom prst="rect">
            <a:avLst/>
          </a:prstGeom>
          <a:noFill/>
          <a:ln>
            <a:noFill/>
          </a:ln>
        </p:spPr>
        <p:txBody>
          <a:bodyPr spcFirstLastPara="1" wrap="square" lIns="45575" tIns="45575" rIns="45575" bIns="45575" anchor="ctr" anchorCtr="0">
            <a:noAutofit/>
          </a:bodyPr>
          <a:lstStyle>
            <a:lvl1pPr marR="0" lvl="0" algn="ctr">
              <a:lnSpc>
                <a:spcPct val="100000"/>
              </a:lnSpc>
              <a:spcBef>
                <a:spcPts val="0"/>
              </a:spcBef>
              <a:spcAft>
                <a:spcPts val="0"/>
              </a:spcAft>
              <a:buClr>
                <a:srgbClr val="000000"/>
              </a:buClr>
              <a:buSzPts val="1400"/>
              <a:buFont typeface="Lato"/>
              <a:buNone/>
              <a:defRPr sz="3600" b="0" i="0" u="none" strike="noStrike" cap="none">
                <a:solidFill>
                  <a:srgbClr val="ED6F23"/>
                </a:solidFill>
                <a:latin typeface="Lato"/>
                <a:ea typeface="Lato"/>
                <a:cs typeface="Lato"/>
                <a:sym typeface="Lato"/>
              </a:defRPr>
            </a:lvl1pPr>
            <a:lvl2pPr marR="0" lvl="1"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2pPr>
            <a:lvl3pPr marR="0" lvl="2"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3pPr>
            <a:lvl4pPr marR="0" lvl="3"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4pPr>
            <a:lvl5pPr marR="0" lvl="4"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5pPr>
            <a:lvl6pPr marR="0" lvl="5"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6pPr>
            <a:lvl7pPr marR="0" lvl="6"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7pPr>
            <a:lvl8pPr marR="0" lvl="7"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8pPr>
            <a:lvl9pPr marR="0" lvl="8" algn="ctr">
              <a:lnSpc>
                <a:spcPct val="100000"/>
              </a:lnSpc>
              <a:spcBef>
                <a:spcPts val="0"/>
              </a:spcBef>
              <a:spcAft>
                <a:spcPts val="0"/>
              </a:spcAft>
              <a:buClr>
                <a:srgbClr val="000000"/>
              </a:buClr>
              <a:buSzPts val="1400"/>
              <a:buFont typeface="Lato"/>
              <a:buNone/>
              <a:defRPr sz="4400" b="0" i="0" u="none" strike="noStrike" cap="none">
                <a:solidFill>
                  <a:srgbClr val="000000"/>
                </a:solidFill>
                <a:latin typeface="Lato"/>
                <a:ea typeface="Lato"/>
                <a:cs typeface="Lato"/>
                <a:sym typeface="La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2">
  <p:cSld name="BLANK_1">
    <p:spTree>
      <p:nvGrpSpPr>
        <p:cNvPr id="1" name="Shape 42"/>
        <p:cNvGrpSpPr/>
        <p:nvPr/>
      </p:nvGrpSpPr>
      <p:grpSpPr>
        <a:xfrm>
          <a:off x="0" y="0"/>
          <a:ext cx="0" cy="0"/>
          <a:chOff x="0" y="0"/>
          <a:chExt cx="0" cy="0"/>
        </a:xfrm>
      </p:grpSpPr>
      <p:sp>
        <p:nvSpPr>
          <p:cNvPr id="43" name="Google Shape;43;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4" name="Google Shape;44;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5" name="Google Shape;45;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43"/>
          <p:cNvSpPr txBox="1">
            <a:spLocks noGrp="1"/>
          </p:cNvSpPr>
          <p:nvPr>
            <p:ph type="body" idx="1"/>
          </p:nvPr>
        </p:nvSpPr>
        <p:spPr>
          <a:xfrm>
            <a:off x="311700" y="460750"/>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8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8" name="Google Shape;48;p43"/>
          <p:cNvSpPr txBox="1">
            <a:spLocks noGrp="1"/>
          </p:cNvSpPr>
          <p:nvPr>
            <p:ph type="body" idx="2"/>
          </p:nvPr>
        </p:nvSpPr>
        <p:spPr>
          <a:xfrm>
            <a:off x="4832400" y="460750"/>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8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9" name="Google Shape;49;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43"/>
          <p:cNvSpPr txBox="1"/>
          <p:nvPr/>
        </p:nvSpPr>
        <p:spPr>
          <a:xfrm>
            <a:off x="0" y="4457700"/>
            <a:ext cx="9144000" cy="685800"/>
          </a:xfrm>
          <a:prstGeom prst="rect">
            <a:avLst/>
          </a:prstGeom>
          <a:solidFill>
            <a:schemeClr val="dk2"/>
          </a:solidFill>
          <a:ln>
            <a:noFill/>
          </a:ln>
        </p:spPr>
        <p:txBody>
          <a:bodyPr spcFirstLastPara="1" wrap="square" lIns="182875"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Lato"/>
              <a:ea typeface="Lato"/>
              <a:cs typeface="Lato"/>
              <a:sym typeface="Lato"/>
            </a:endParaRPr>
          </a:p>
        </p:txBody>
      </p:sp>
      <p:cxnSp>
        <p:nvCxnSpPr>
          <p:cNvPr id="51" name="Google Shape;51;p43"/>
          <p:cNvCxnSpPr/>
          <p:nvPr/>
        </p:nvCxnSpPr>
        <p:spPr>
          <a:xfrm>
            <a:off x="-1350" y="4457700"/>
            <a:ext cx="9146700" cy="0"/>
          </a:xfrm>
          <a:prstGeom prst="straightConnector1">
            <a:avLst/>
          </a:prstGeom>
          <a:noFill/>
          <a:ln w="19050" cap="flat" cmpd="sng">
            <a:solidFill>
              <a:schemeClr val="accent2"/>
            </a:solidFill>
            <a:prstDash val="solid"/>
            <a:round/>
            <a:headEnd type="none" w="sm" len="sm"/>
            <a:tailEnd type="none" w="sm" len="sm"/>
          </a:ln>
        </p:spPr>
      </p:cxnSp>
      <p:sp>
        <p:nvSpPr>
          <p:cNvPr id="52" name="Google Shape;52;p43"/>
          <p:cNvSpPr txBox="1">
            <a:spLocks noGrp="1"/>
          </p:cNvSpPr>
          <p:nvPr>
            <p:ph type="title"/>
          </p:nvPr>
        </p:nvSpPr>
        <p:spPr>
          <a:xfrm>
            <a:off x="137100" y="4607125"/>
            <a:ext cx="8869800" cy="505800"/>
          </a:xfrm>
          <a:prstGeom prst="rect">
            <a:avLst/>
          </a:prstGeom>
          <a:solidFill>
            <a:schemeClr val="dk2"/>
          </a:solid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atin typeface="Lato Light"/>
                <a:ea typeface="Lato Light"/>
                <a:cs typeface="Lato Light"/>
                <a:sym typeface="Lato Light"/>
              </a:defRPr>
            </a:lvl2pPr>
            <a:lvl3pPr lvl="2" algn="l">
              <a:lnSpc>
                <a:spcPct val="100000"/>
              </a:lnSpc>
              <a:spcBef>
                <a:spcPts val="0"/>
              </a:spcBef>
              <a:spcAft>
                <a:spcPts val="0"/>
              </a:spcAft>
              <a:buSzPts val="2800"/>
              <a:buNone/>
              <a:defRPr>
                <a:latin typeface="Lato Light"/>
                <a:ea typeface="Lato Light"/>
                <a:cs typeface="Lato Light"/>
                <a:sym typeface="Lato Light"/>
              </a:defRPr>
            </a:lvl3pPr>
            <a:lvl4pPr lvl="3" algn="l">
              <a:lnSpc>
                <a:spcPct val="100000"/>
              </a:lnSpc>
              <a:spcBef>
                <a:spcPts val="0"/>
              </a:spcBef>
              <a:spcAft>
                <a:spcPts val="0"/>
              </a:spcAft>
              <a:buSzPts val="2800"/>
              <a:buNone/>
              <a:defRPr>
                <a:latin typeface="Lato Light"/>
                <a:ea typeface="Lato Light"/>
                <a:cs typeface="Lato Light"/>
                <a:sym typeface="Lato Light"/>
              </a:defRPr>
            </a:lvl4pPr>
            <a:lvl5pPr lvl="4" algn="l">
              <a:lnSpc>
                <a:spcPct val="100000"/>
              </a:lnSpc>
              <a:spcBef>
                <a:spcPts val="0"/>
              </a:spcBef>
              <a:spcAft>
                <a:spcPts val="0"/>
              </a:spcAft>
              <a:buSzPts val="2800"/>
              <a:buNone/>
              <a:defRPr>
                <a:latin typeface="Lato Light"/>
                <a:ea typeface="Lato Light"/>
                <a:cs typeface="Lato Light"/>
                <a:sym typeface="Lato Light"/>
              </a:defRPr>
            </a:lvl5pPr>
            <a:lvl6pPr lvl="5" algn="l">
              <a:lnSpc>
                <a:spcPct val="100000"/>
              </a:lnSpc>
              <a:spcBef>
                <a:spcPts val="0"/>
              </a:spcBef>
              <a:spcAft>
                <a:spcPts val="0"/>
              </a:spcAft>
              <a:buSzPts val="2800"/>
              <a:buNone/>
              <a:defRPr>
                <a:latin typeface="Lato Light"/>
                <a:ea typeface="Lato Light"/>
                <a:cs typeface="Lato Light"/>
                <a:sym typeface="Lato Light"/>
              </a:defRPr>
            </a:lvl6pPr>
            <a:lvl7pPr lvl="6" algn="l">
              <a:lnSpc>
                <a:spcPct val="100000"/>
              </a:lnSpc>
              <a:spcBef>
                <a:spcPts val="0"/>
              </a:spcBef>
              <a:spcAft>
                <a:spcPts val="0"/>
              </a:spcAft>
              <a:buSzPts val="2800"/>
              <a:buNone/>
              <a:defRPr>
                <a:latin typeface="Lato Light"/>
                <a:ea typeface="Lato Light"/>
                <a:cs typeface="Lato Light"/>
                <a:sym typeface="Lato Light"/>
              </a:defRPr>
            </a:lvl7pPr>
            <a:lvl8pPr lvl="7" algn="l">
              <a:lnSpc>
                <a:spcPct val="100000"/>
              </a:lnSpc>
              <a:spcBef>
                <a:spcPts val="0"/>
              </a:spcBef>
              <a:spcAft>
                <a:spcPts val="0"/>
              </a:spcAft>
              <a:buSzPts val="2800"/>
              <a:buNone/>
              <a:defRPr>
                <a:latin typeface="Lato Light"/>
                <a:ea typeface="Lato Light"/>
                <a:cs typeface="Lato Light"/>
                <a:sym typeface="Lato Light"/>
              </a:defRPr>
            </a:lvl8pPr>
            <a:lvl9pPr lvl="8" algn="l">
              <a:lnSpc>
                <a:spcPct val="100000"/>
              </a:lnSpc>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9pPr>
          </a:lstStyle>
          <a:p>
            <a:endParaRPr/>
          </a:p>
        </p:txBody>
      </p:sp>
      <p:sp>
        <p:nvSpPr>
          <p:cNvPr id="7" name="Google Shape;7;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1"/>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61950" algn="l" rtl="0">
              <a:lnSpc>
                <a:spcPct val="115000"/>
              </a:lnSpc>
              <a:spcBef>
                <a:spcPts val="1600"/>
              </a:spcBef>
              <a:spcAft>
                <a:spcPts val="0"/>
              </a:spcAft>
              <a:buClr>
                <a:schemeClr val="dk1"/>
              </a:buClr>
              <a:buSzPts val="2100"/>
              <a:buFont typeface="Lato Light"/>
              <a:buChar char="○"/>
              <a:defRPr sz="2100" b="0" i="0" u="none" strike="noStrike" cap="none">
                <a:solidFill>
                  <a:schemeClr val="dk1"/>
                </a:solidFill>
                <a:latin typeface="Lato Light"/>
                <a:ea typeface="Lato Light"/>
                <a:cs typeface="Lato Light"/>
                <a:sym typeface="Lato Light"/>
              </a:defRPr>
            </a:lvl2pPr>
            <a:lvl3pPr marL="1371600" marR="0" lvl="2" indent="-342900" algn="l" rtl="0">
              <a:lnSpc>
                <a:spcPct val="115000"/>
              </a:lnSpc>
              <a:spcBef>
                <a:spcPts val="1600"/>
              </a:spcBef>
              <a:spcAft>
                <a:spcPts val="0"/>
              </a:spcAft>
              <a:buClr>
                <a:schemeClr val="dk1"/>
              </a:buClr>
              <a:buSzPts val="1800"/>
              <a:buFont typeface="Lato Light"/>
              <a:buChar char="■"/>
              <a:defRPr sz="1800" b="0" i="0" u="none" strike="noStrike" cap="none">
                <a:solidFill>
                  <a:schemeClr val="dk1"/>
                </a:solidFill>
                <a:latin typeface="Lato Light"/>
                <a:ea typeface="Lato Light"/>
                <a:cs typeface="Lato Light"/>
                <a:sym typeface="Lato Light"/>
              </a:defRPr>
            </a:lvl3pPr>
            <a:lvl4pPr marL="1828800" marR="0" lvl="3" indent="-342900" algn="l" rtl="0">
              <a:lnSpc>
                <a:spcPct val="115000"/>
              </a:lnSpc>
              <a:spcBef>
                <a:spcPts val="1600"/>
              </a:spcBef>
              <a:spcAft>
                <a:spcPts val="0"/>
              </a:spcAft>
              <a:buClr>
                <a:schemeClr val="dk1"/>
              </a:buClr>
              <a:buSzPts val="1800"/>
              <a:buFont typeface="Lato Light"/>
              <a:buChar char="●"/>
              <a:defRPr sz="1800" b="0" i="0" u="none" strike="noStrike" cap="none">
                <a:solidFill>
                  <a:schemeClr val="dk1"/>
                </a:solidFill>
                <a:latin typeface="Lato Light"/>
                <a:ea typeface="Lato Light"/>
                <a:cs typeface="Lato Light"/>
                <a:sym typeface="Lato Light"/>
              </a:defRPr>
            </a:lvl4pPr>
            <a:lvl5pPr marL="2286000" marR="0" lvl="4" indent="-317500" algn="l" rtl="0">
              <a:lnSpc>
                <a:spcPct val="115000"/>
              </a:lnSpc>
              <a:spcBef>
                <a:spcPts val="1600"/>
              </a:spcBef>
              <a:spcAft>
                <a:spcPts val="0"/>
              </a:spcAft>
              <a:buClr>
                <a:schemeClr val="dk1"/>
              </a:buClr>
              <a:buSzPts val="1400"/>
              <a:buFont typeface="Lato Light"/>
              <a:buChar char="○"/>
              <a:defRPr sz="1400" b="0" i="0" u="none" strike="noStrike" cap="none">
                <a:solidFill>
                  <a:schemeClr val="dk1"/>
                </a:solidFill>
                <a:latin typeface="Lato Light"/>
                <a:ea typeface="Lato Light"/>
                <a:cs typeface="Lato Light"/>
                <a:sym typeface="Lato Light"/>
              </a:defRPr>
            </a:lvl5pPr>
            <a:lvl6pPr marL="2743200" marR="0" lvl="5" indent="-317500" algn="l" rtl="0">
              <a:lnSpc>
                <a:spcPct val="115000"/>
              </a:lnSpc>
              <a:spcBef>
                <a:spcPts val="1600"/>
              </a:spcBef>
              <a:spcAft>
                <a:spcPts val="0"/>
              </a:spcAft>
              <a:buClr>
                <a:schemeClr val="dk1"/>
              </a:buClr>
              <a:buSzPts val="1400"/>
              <a:buFont typeface="Lato Light"/>
              <a:buChar char="■"/>
              <a:defRPr sz="1400" b="0" i="0" u="none" strike="noStrike" cap="none">
                <a:solidFill>
                  <a:schemeClr val="dk1"/>
                </a:solidFill>
                <a:latin typeface="Lato Light"/>
                <a:ea typeface="Lato Light"/>
                <a:cs typeface="Lato Light"/>
                <a:sym typeface="Lato Light"/>
              </a:defRPr>
            </a:lvl6pPr>
            <a:lvl7pPr marL="3200400" marR="0" lvl="6" indent="-317500" algn="l" rtl="0">
              <a:lnSpc>
                <a:spcPct val="115000"/>
              </a:lnSpc>
              <a:spcBef>
                <a:spcPts val="1600"/>
              </a:spcBef>
              <a:spcAft>
                <a:spcPts val="0"/>
              </a:spcAft>
              <a:buClr>
                <a:schemeClr val="dk1"/>
              </a:buClr>
              <a:buSzPts val="1400"/>
              <a:buFont typeface="Lato Light"/>
              <a:buChar char="●"/>
              <a:defRPr sz="1400" b="0" i="0" u="none" strike="noStrike" cap="none">
                <a:solidFill>
                  <a:schemeClr val="dk1"/>
                </a:solidFill>
                <a:latin typeface="Lato Light"/>
                <a:ea typeface="Lato Light"/>
                <a:cs typeface="Lato Light"/>
                <a:sym typeface="Lato Light"/>
              </a:defRPr>
            </a:lvl7pPr>
            <a:lvl8pPr marL="3657600" marR="0" lvl="7" indent="-317500" algn="l" rtl="0">
              <a:lnSpc>
                <a:spcPct val="115000"/>
              </a:lnSpc>
              <a:spcBef>
                <a:spcPts val="1600"/>
              </a:spcBef>
              <a:spcAft>
                <a:spcPts val="0"/>
              </a:spcAft>
              <a:buClr>
                <a:schemeClr val="dk1"/>
              </a:buClr>
              <a:buSzPts val="1400"/>
              <a:buFont typeface="Lato Light"/>
              <a:buChar char="○"/>
              <a:defRPr sz="1400" b="0" i="0" u="none" strike="noStrike" cap="none">
                <a:solidFill>
                  <a:schemeClr val="dk1"/>
                </a:solidFill>
                <a:latin typeface="Lato Light"/>
                <a:ea typeface="Lato Light"/>
                <a:cs typeface="Lato Light"/>
                <a:sym typeface="Lato Light"/>
              </a:defRPr>
            </a:lvl8pPr>
            <a:lvl9pPr marL="4114800" marR="0" lvl="8" indent="-317500" algn="l" rtl="0">
              <a:lnSpc>
                <a:spcPct val="115000"/>
              </a:lnSpc>
              <a:spcBef>
                <a:spcPts val="1600"/>
              </a:spcBef>
              <a:spcAft>
                <a:spcPts val="1600"/>
              </a:spcAft>
              <a:buClr>
                <a:schemeClr val="dk1"/>
              </a:buClr>
              <a:buSzPts val="1400"/>
              <a:buFont typeface="Lato Light"/>
              <a:buChar char="■"/>
              <a:defRPr sz="1400" b="0" i="0" u="none" strike="noStrike" cap="none">
                <a:solidFill>
                  <a:schemeClr val="dk1"/>
                </a:solidFill>
                <a:latin typeface="Lato Light"/>
                <a:ea typeface="Lato Light"/>
                <a:cs typeface="Lato Light"/>
                <a:sym typeface="Lato Light"/>
              </a:defRPr>
            </a:lvl9pPr>
          </a:lstStyle>
          <a:p>
            <a:endParaRPr/>
          </a:p>
        </p:txBody>
      </p:sp>
      <p:sp>
        <p:nvSpPr>
          <p:cNvPr id="8" name="Google Shape;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9pPr>
          </a:lstStyle>
          <a:p>
            <a:endParaRPr/>
          </a:p>
        </p:txBody>
      </p:sp>
      <p:sp>
        <p:nvSpPr>
          <p:cNvPr id="105" name="Google Shape;105;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1"/>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61950" algn="l" rtl="0">
              <a:lnSpc>
                <a:spcPct val="115000"/>
              </a:lnSpc>
              <a:spcBef>
                <a:spcPts val="1600"/>
              </a:spcBef>
              <a:spcAft>
                <a:spcPts val="0"/>
              </a:spcAft>
              <a:buClr>
                <a:schemeClr val="dk1"/>
              </a:buClr>
              <a:buSzPts val="2100"/>
              <a:buFont typeface="Lato Light"/>
              <a:buChar char="○"/>
              <a:defRPr sz="2100" b="0" i="0" u="none" strike="noStrike" cap="none">
                <a:solidFill>
                  <a:schemeClr val="dk1"/>
                </a:solidFill>
                <a:latin typeface="Lato Light"/>
                <a:ea typeface="Lato Light"/>
                <a:cs typeface="Lato Light"/>
                <a:sym typeface="Lato Light"/>
              </a:defRPr>
            </a:lvl2pPr>
            <a:lvl3pPr marL="1371600" marR="0" lvl="2" indent="-342900" algn="l" rtl="0">
              <a:lnSpc>
                <a:spcPct val="115000"/>
              </a:lnSpc>
              <a:spcBef>
                <a:spcPts val="1600"/>
              </a:spcBef>
              <a:spcAft>
                <a:spcPts val="0"/>
              </a:spcAft>
              <a:buClr>
                <a:schemeClr val="dk1"/>
              </a:buClr>
              <a:buSzPts val="1800"/>
              <a:buFont typeface="Lato Light"/>
              <a:buChar char="■"/>
              <a:defRPr sz="1800" b="0" i="0" u="none" strike="noStrike" cap="none">
                <a:solidFill>
                  <a:schemeClr val="dk1"/>
                </a:solidFill>
                <a:latin typeface="Lato Light"/>
                <a:ea typeface="Lato Light"/>
                <a:cs typeface="Lato Light"/>
                <a:sym typeface="Lato Light"/>
              </a:defRPr>
            </a:lvl3pPr>
            <a:lvl4pPr marL="1828800" marR="0" lvl="3" indent="-342900" algn="l" rtl="0">
              <a:lnSpc>
                <a:spcPct val="115000"/>
              </a:lnSpc>
              <a:spcBef>
                <a:spcPts val="1600"/>
              </a:spcBef>
              <a:spcAft>
                <a:spcPts val="0"/>
              </a:spcAft>
              <a:buClr>
                <a:schemeClr val="dk1"/>
              </a:buClr>
              <a:buSzPts val="1800"/>
              <a:buFont typeface="Lato Light"/>
              <a:buChar char="●"/>
              <a:defRPr sz="1800" b="0" i="0" u="none" strike="noStrike" cap="none">
                <a:solidFill>
                  <a:schemeClr val="dk1"/>
                </a:solidFill>
                <a:latin typeface="Lato Light"/>
                <a:ea typeface="Lato Light"/>
                <a:cs typeface="Lato Light"/>
                <a:sym typeface="Lato Light"/>
              </a:defRPr>
            </a:lvl4pPr>
            <a:lvl5pPr marL="2286000" marR="0" lvl="4" indent="-317500" algn="l" rtl="0">
              <a:lnSpc>
                <a:spcPct val="115000"/>
              </a:lnSpc>
              <a:spcBef>
                <a:spcPts val="1600"/>
              </a:spcBef>
              <a:spcAft>
                <a:spcPts val="0"/>
              </a:spcAft>
              <a:buClr>
                <a:schemeClr val="dk1"/>
              </a:buClr>
              <a:buSzPts val="1400"/>
              <a:buFont typeface="Lato Light"/>
              <a:buChar char="○"/>
              <a:defRPr sz="1400" b="0" i="0" u="none" strike="noStrike" cap="none">
                <a:solidFill>
                  <a:schemeClr val="dk1"/>
                </a:solidFill>
                <a:latin typeface="Lato Light"/>
                <a:ea typeface="Lato Light"/>
                <a:cs typeface="Lato Light"/>
                <a:sym typeface="Lato Light"/>
              </a:defRPr>
            </a:lvl5pPr>
            <a:lvl6pPr marL="2743200" marR="0" lvl="5" indent="-317500" algn="l" rtl="0">
              <a:lnSpc>
                <a:spcPct val="115000"/>
              </a:lnSpc>
              <a:spcBef>
                <a:spcPts val="1600"/>
              </a:spcBef>
              <a:spcAft>
                <a:spcPts val="0"/>
              </a:spcAft>
              <a:buClr>
                <a:schemeClr val="dk1"/>
              </a:buClr>
              <a:buSzPts val="1400"/>
              <a:buFont typeface="Lato Light"/>
              <a:buChar char="■"/>
              <a:defRPr sz="1400" b="0" i="0" u="none" strike="noStrike" cap="none">
                <a:solidFill>
                  <a:schemeClr val="dk1"/>
                </a:solidFill>
                <a:latin typeface="Lato Light"/>
                <a:ea typeface="Lato Light"/>
                <a:cs typeface="Lato Light"/>
                <a:sym typeface="Lato Light"/>
              </a:defRPr>
            </a:lvl6pPr>
            <a:lvl7pPr marL="3200400" marR="0" lvl="6" indent="-317500" algn="l" rtl="0">
              <a:lnSpc>
                <a:spcPct val="115000"/>
              </a:lnSpc>
              <a:spcBef>
                <a:spcPts val="1600"/>
              </a:spcBef>
              <a:spcAft>
                <a:spcPts val="0"/>
              </a:spcAft>
              <a:buClr>
                <a:schemeClr val="dk1"/>
              </a:buClr>
              <a:buSzPts val="1400"/>
              <a:buFont typeface="Lato Light"/>
              <a:buChar char="●"/>
              <a:defRPr sz="1400" b="0" i="0" u="none" strike="noStrike" cap="none">
                <a:solidFill>
                  <a:schemeClr val="dk1"/>
                </a:solidFill>
                <a:latin typeface="Lato Light"/>
                <a:ea typeface="Lato Light"/>
                <a:cs typeface="Lato Light"/>
                <a:sym typeface="Lato Light"/>
              </a:defRPr>
            </a:lvl7pPr>
            <a:lvl8pPr marL="3657600" marR="0" lvl="7" indent="-317500" algn="l" rtl="0">
              <a:lnSpc>
                <a:spcPct val="115000"/>
              </a:lnSpc>
              <a:spcBef>
                <a:spcPts val="1600"/>
              </a:spcBef>
              <a:spcAft>
                <a:spcPts val="0"/>
              </a:spcAft>
              <a:buClr>
                <a:schemeClr val="dk1"/>
              </a:buClr>
              <a:buSzPts val="1400"/>
              <a:buFont typeface="Lato Light"/>
              <a:buChar char="○"/>
              <a:defRPr sz="1400" b="0" i="0" u="none" strike="noStrike" cap="none">
                <a:solidFill>
                  <a:schemeClr val="dk1"/>
                </a:solidFill>
                <a:latin typeface="Lato Light"/>
                <a:ea typeface="Lato Light"/>
                <a:cs typeface="Lato Light"/>
                <a:sym typeface="Lato Light"/>
              </a:defRPr>
            </a:lvl8pPr>
            <a:lvl9pPr marL="4114800" marR="0" lvl="8" indent="-317500" algn="l" rtl="0">
              <a:lnSpc>
                <a:spcPct val="115000"/>
              </a:lnSpc>
              <a:spcBef>
                <a:spcPts val="1600"/>
              </a:spcBef>
              <a:spcAft>
                <a:spcPts val="1600"/>
              </a:spcAft>
              <a:buClr>
                <a:schemeClr val="dk1"/>
              </a:buClr>
              <a:buSzPts val="1400"/>
              <a:buFont typeface="Lato Light"/>
              <a:buChar char="■"/>
              <a:defRPr sz="1400" b="0" i="0" u="none" strike="noStrike" cap="none">
                <a:solidFill>
                  <a:schemeClr val="dk1"/>
                </a:solidFill>
                <a:latin typeface="Lato Light"/>
                <a:ea typeface="Lato Light"/>
                <a:cs typeface="Lato Light"/>
                <a:sym typeface="Lato Light"/>
              </a:defRPr>
            </a:lvl9pPr>
          </a:lstStyle>
          <a:p>
            <a:endParaRPr/>
          </a:p>
        </p:txBody>
      </p:sp>
      <p:sp>
        <p:nvSpPr>
          <p:cNvPr id="106" name="Google Shape;106;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bit.ly/chop-onio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eatfresh.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ascr.usda.gov/sites/default/files/%20USDA-OASCR%20P-Complaint-Form-0508-0002-508-11-28-%2017Fax2Mail.pdf"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mailto:program.intake@usda.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hyperlink" Target="mailto:program.intake@usda.gov" TargetMode="External"/><Relationship Id="rId5" Type="http://schemas.openxmlformats.org/officeDocument/2006/relationships/hyperlink" Target="https://www.ascr.usda.gov/sites/default/files/%20USDA-OASCR%20P-Complaint-Form-0508-0002-508-11-28-%2017Fax2Mail.pdf" TargetMode="Externa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
          <p:cNvSpPr/>
          <p:nvPr/>
        </p:nvSpPr>
        <p:spPr>
          <a:xfrm>
            <a:off x="2404270" y="1634836"/>
            <a:ext cx="4335459" cy="1595005"/>
          </a:xfrm>
          <a:custGeom>
            <a:avLst/>
            <a:gdLst/>
            <a:ahLst/>
            <a:cxnLst/>
            <a:rect l="l" t="t" r="r" b="b"/>
            <a:pathLst>
              <a:path w="5780612" h="2126673" extrusionOk="0">
                <a:moveTo>
                  <a:pt x="0" y="0"/>
                </a:moveTo>
                <a:cubicBezTo>
                  <a:pt x="201139" y="6812"/>
                  <a:pt x="382219" y="5851"/>
                  <a:pt x="700096" y="0"/>
                </a:cubicBezTo>
                <a:cubicBezTo>
                  <a:pt x="1017973" y="-5851"/>
                  <a:pt x="1145847" y="22052"/>
                  <a:pt x="1284580" y="0"/>
                </a:cubicBezTo>
                <a:cubicBezTo>
                  <a:pt x="1423313" y="-22052"/>
                  <a:pt x="1777032" y="-21061"/>
                  <a:pt x="1926871" y="0"/>
                </a:cubicBezTo>
                <a:cubicBezTo>
                  <a:pt x="2076710" y="21061"/>
                  <a:pt x="2418447" y="-26375"/>
                  <a:pt x="2684773" y="0"/>
                </a:cubicBezTo>
                <a:cubicBezTo>
                  <a:pt x="2951099" y="26375"/>
                  <a:pt x="3158308" y="-15799"/>
                  <a:pt x="3327063" y="0"/>
                </a:cubicBezTo>
                <a:cubicBezTo>
                  <a:pt x="3495818" y="15799"/>
                  <a:pt x="3690277" y="15231"/>
                  <a:pt x="3795935" y="0"/>
                </a:cubicBezTo>
                <a:cubicBezTo>
                  <a:pt x="3901593" y="-15231"/>
                  <a:pt x="4183502" y="-11290"/>
                  <a:pt x="4496032" y="0"/>
                </a:cubicBezTo>
                <a:cubicBezTo>
                  <a:pt x="4808562" y="11290"/>
                  <a:pt x="4808997" y="16270"/>
                  <a:pt x="5080516" y="0"/>
                </a:cubicBezTo>
                <a:cubicBezTo>
                  <a:pt x="5352035" y="-16270"/>
                  <a:pt x="5592434" y="29254"/>
                  <a:pt x="5780612" y="0"/>
                </a:cubicBezTo>
                <a:cubicBezTo>
                  <a:pt x="5762230" y="214974"/>
                  <a:pt x="5780059" y="415020"/>
                  <a:pt x="5780612" y="531668"/>
                </a:cubicBezTo>
                <a:cubicBezTo>
                  <a:pt x="5781165" y="648316"/>
                  <a:pt x="5763918" y="848844"/>
                  <a:pt x="5780612" y="1042070"/>
                </a:cubicBezTo>
                <a:cubicBezTo>
                  <a:pt x="5797306" y="1235296"/>
                  <a:pt x="5774696" y="1330011"/>
                  <a:pt x="5780612" y="1573738"/>
                </a:cubicBezTo>
                <a:cubicBezTo>
                  <a:pt x="5786528" y="1817465"/>
                  <a:pt x="5774716" y="1925387"/>
                  <a:pt x="5780612" y="2126673"/>
                </a:cubicBezTo>
                <a:cubicBezTo>
                  <a:pt x="5447359" y="2150185"/>
                  <a:pt x="5234926" y="2128939"/>
                  <a:pt x="5022710" y="2126673"/>
                </a:cubicBezTo>
                <a:cubicBezTo>
                  <a:pt x="4810494" y="2124407"/>
                  <a:pt x="4593461" y="2102849"/>
                  <a:pt x="4322613" y="2126673"/>
                </a:cubicBezTo>
                <a:cubicBezTo>
                  <a:pt x="4051765" y="2150497"/>
                  <a:pt x="4074257" y="2124119"/>
                  <a:pt x="3853741" y="2126673"/>
                </a:cubicBezTo>
                <a:cubicBezTo>
                  <a:pt x="3633225" y="2129227"/>
                  <a:pt x="3379585" y="2111926"/>
                  <a:pt x="3095839" y="2126673"/>
                </a:cubicBezTo>
                <a:cubicBezTo>
                  <a:pt x="2812093" y="2141420"/>
                  <a:pt x="2785117" y="2132151"/>
                  <a:pt x="2569161" y="2126673"/>
                </a:cubicBezTo>
                <a:cubicBezTo>
                  <a:pt x="2353205" y="2121195"/>
                  <a:pt x="2009951" y="2121037"/>
                  <a:pt x="1811258" y="2126673"/>
                </a:cubicBezTo>
                <a:cubicBezTo>
                  <a:pt x="1612565" y="2132309"/>
                  <a:pt x="1438030" y="2123868"/>
                  <a:pt x="1342387" y="2126673"/>
                </a:cubicBezTo>
                <a:cubicBezTo>
                  <a:pt x="1246744" y="2129478"/>
                  <a:pt x="1019183" y="2139961"/>
                  <a:pt x="757902" y="2126673"/>
                </a:cubicBezTo>
                <a:cubicBezTo>
                  <a:pt x="496622" y="2113385"/>
                  <a:pt x="273985" y="2158333"/>
                  <a:pt x="0" y="2126673"/>
                </a:cubicBezTo>
                <a:cubicBezTo>
                  <a:pt x="8323" y="1890360"/>
                  <a:pt x="-11301" y="1815728"/>
                  <a:pt x="0" y="1552471"/>
                </a:cubicBezTo>
                <a:cubicBezTo>
                  <a:pt x="11301" y="1289214"/>
                  <a:pt x="15159" y="1162548"/>
                  <a:pt x="0" y="1063337"/>
                </a:cubicBezTo>
                <a:cubicBezTo>
                  <a:pt x="-15159" y="964126"/>
                  <a:pt x="15595" y="695932"/>
                  <a:pt x="0" y="595468"/>
                </a:cubicBezTo>
                <a:cubicBezTo>
                  <a:pt x="-15595" y="495004"/>
                  <a:pt x="12080" y="180843"/>
                  <a:pt x="0" y="0"/>
                </a:cubicBezTo>
                <a:close/>
              </a:path>
            </a:pathLst>
          </a:custGeom>
          <a:noFill/>
          <a:ln w="57150" cap="flat" cmpd="sng">
            <a:solidFill>
              <a:srgbClr val="009953">
                <a:alpha val="84705"/>
              </a:srgb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14" name="Google Shape;214;p1" descr="A picture containing drawing&#10;&#10;Description automatically generated"/>
          <p:cNvPicPr preferRelativeResize="0"/>
          <p:nvPr/>
        </p:nvPicPr>
        <p:blipFill rotWithShape="1">
          <a:blip r:embed="rId3">
            <a:alphaModFix/>
          </a:blip>
          <a:srcRect/>
          <a:stretch/>
        </p:blipFill>
        <p:spPr>
          <a:xfrm>
            <a:off x="2506867" y="1967881"/>
            <a:ext cx="4130266" cy="929310"/>
          </a:xfrm>
          <a:prstGeom prst="rect">
            <a:avLst/>
          </a:prstGeom>
          <a:noFill/>
          <a:ln>
            <a:noFill/>
          </a:ln>
        </p:spPr>
      </p:pic>
      <p:sp>
        <p:nvSpPr>
          <p:cNvPr id="215" name="Google Shape;215;p1"/>
          <p:cNvSpPr txBox="1"/>
          <p:nvPr/>
        </p:nvSpPr>
        <p:spPr>
          <a:xfrm>
            <a:off x="882253" y="3880334"/>
            <a:ext cx="7379400" cy="3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Calibri"/>
                <a:ea typeface="Calibri"/>
                <a:cs typeface="Calibri"/>
                <a:sym typeface="Calibri"/>
              </a:rPr>
              <a:t>In accordance with Federal law and U.S. Department of Agriculture’s policy, this institution is prohibited from discriminating on the basis of race, color, national origin, sex, age, religion, political beliefs, or disability.</a:t>
            </a:r>
            <a:endParaRPr sz="1100" b="0" i="0" u="none" strike="noStrike" cap="none">
              <a:solidFill>
                <a:srgbClr val="000000"/>
              </a:solidFill>
              <a:latin typeface="Arial"/>
              <a:ea typeface="Arial"/>
              <a:cs typeface="Arial"/>
              <a:sym typeface="Arial"/>
            </a:endParaRPr>
          </a:p>
        </p:txBody>
      </p:sp>
      <p:sp>
        <p:nvSpPr>
          <p:cNvPr id="216" name="Google Shape;216;p1"/>
          <p:cNvSpPr/>
          <p:nvPr/>
        </p:nvSpPr>
        <p:spPr>
          <a:xfrm>
            <a:off x="2231902" y="1420965"/>
            <a:ext cx="4680195" cy="2022745"/>
          </a:xfrm>
          <a:custGeom>
            <a:avLst/>
            <a:gdLst/>
            <a:ahLst/>
            <a:cxnLst/>
            <a:rect l="l" t="t" r="r" b="b"/>
            <a:pathLst>
              <a:path w="6240260" h="2696993" extrusionOk="0">
                <a:moveTo>
                  <a:pt x="0" y="0"/>
                </a:moveTo>
                <a:cubicBezTo>
                  <a:pt x="249743" y="-6837"/>
                  <a:pt x="476567" y="-11286"/>
                  <a:pt x="630960" y="0"/>
                </a:cubicBezTo>
                <a:cubicBezTo>
                  <a:pt x="785353" y="11286"/>
                  <a:pt x="975070" y="12179"/>
                  <a:pt x="1261919" y="0"/>
                </a:cubicBezTo>
                <a:cubicBezTo>
                  <a:pt x="1548768" y="-12179"/>
                  <a:pt x="1724296" y="-29967"/>
                  <a:pt x="2080087" y="0"/>
                </a:cubicBezTo>
                <a:cubicBezTo>
                  <a:pt x="2435878" y="29967"/>
                  <a:pt x="2385547" y="2843"/>
                  <a:pt x="2586241" y="0"/>
                </a:cubicBezTo>
                <a:cubicBezTo>
                  <a:pt x="2786935" y="-2843"/>
                  <a:pt x="3061928" y="-19524"/>
                  <a:pt x="3342006" y="0"/>
                </a:cubicBezTo>
                <a:cubicBezTo>
                  <a:pt x="3622085" y="19524"/>
                  <a:pt x="3724482" y="3260"/>
                  <a:pt x="3910563" y="0"/>
                </a:cubicBezTo>
                <a:cubicBezTo>
                  <a:pt x="4096644" y="-3260"/>
                  <a:pt x="4276851" y="7748"/>
                  <a:pt x="4479120" y="0"/>
                </a:cubicBezTo>
                <a:cubicBezTo>
                  <a:pt x="4681389" y="-7748"/>
                  <a:pt x="5067338" y="16017"/>
                  <a:pt x="5297287" y="0"/>
                </a:cubicBezTo>
                <a:cubicBezTo>
                  <a:pt x="5527236" y="-16017"/>
                  <a:pt x="5785030" y="7434"/>
                  <a:pt x="6240260" y="0"/>
                </a:cubicBezTo>
                <a:cubicBezTo>
                  <a:pt x="6230624" y="296539"/>
                  <a:pt x="6218686" y="467379"/>
                  <a:pt x="6240260" y="701218"/>
                </a:cubicBezTo>
                <a:cubicBezTo>
                  <a:pt x="6261834" y="935057"/>
                  <a:pt x="6258998" y="1067086"/>
                  <a:pt x="6240260" y="1429406"/>
                </a:cubicBezTo>
                <a:cubicBezTo>
                  <a:pt x="6221522" y="1791726"/>
                  <a:pt x="6278704" y="2369154"/>
                  <a:pt x="6240260" y="2696993"/>
                </a:cubicBezTo>
                <a:cubicBezTo>
                  <a:pt x="5920267" y="2734023"/>
                  <a:pt x="5673000" y="2734198"/>
                  <a:pt x="5422093" y="2696993"/>
                </a:cubicBezTo>
                <a:cubicBezTo>
                  <a:pt x="5171186" y="2659788"/>
                  <a:pt x="4896662" y="2696654"/>
                  <a:pt x="4728730" y="2696993"/>
                </a:cubicBezTo>
                <a:cubicBezTo>
                  <a:pt x="4560798" y="2697332"/>
                  <a:pt x="4323032" y="2720781"/>
                  <a:pt x="4097771" y="2696993"/>
                </a:cubicBezTo>
                <a:cubicBezTo>
                  <a:pt x="3872510" y="2673205"/>
                  <a:pt x="3496676" y="2683610"/>
                  <a:pt x="3279603" y="2696993"/>
                </a:cubicBezTo>
                <a:cubicBezTo>
                  <a:pt x="3062530" y="2710376"/>
                  <a:pt x="2745873" y="2708984"/>
                  <a:pt x="2523838" y="2696993"/>
                </a:cubicBezTo>
                <a:cubicBezTo>
                  <a:pt x="2301803" y="2685002"/>
                  <a:pt x="2132682" y="2716424"/>
                  <a:pt x="2017684" y="2696993"/>
                </a:cubicBezTo>
                <a:cubicBezTo>
                  <a:pt x="1902686" y="2677562"/>
                  <a:pt x="1477664" y="2668686"/>
                  <a:pt x="1324322" y="2696993"/>
                </a:cubicBezTo>
                <a:cubicBezTo>
                  <a:pt x="1170980" y="2725300"/>
                  <a:pt x="979221" y="2723911"/>
                  <a:pt x="693362" y="2696993"/>
                </a:cubicBezTo>
                <a:cubicBezTo>
                  <a:pt x="407503" y="2670075"/>
                  <a:pt x="170593" y="2709556"/>
                  <a:pt x="0" y="2696993"/>
                </a:cubicBezTo>
                <a:cubicBezTo>
                  <a:pt x="22399" y="2390297"/>
                  <a:pt x="8459" y="2247127"/>
                  <a:pt x="0" y="1968805"/>
                </a:cubicBezTo>
                <a:cubicBezTo>
                  <a:pt x="-8459" y="1690483"/>
                  <a:pt x="-13431" y="1481890"/>
                  <a:pt x="0" y="1348497"/>
                </a:cubicBezTo>
                <a:cubicBezTo>
                  <a:pt x="13431" y="1215104"/>
                  <a:pt x="20031" y="936175"/>
                  <a:pt x="0" y="701218"/>
                </a:cubicBezTo>
                <a:cubicBezTo>
                  <a:pt x="-20031" y="466261"/>
                  <a:pt x="-28542" y="186891"/>
                  <a:pt x="0" y="0"/>
                </a:cubicBezTo>
                <a:close/>
              </a:path>
            </a:pathLst>
          </a:custGeom>
          <a:noFill/>
          <a:ln w="66675" cap="flat" cmpd="sng">
            <a:solidFill>
              <a:srgbClr val="0075B6">
                <a:alpha val="84705"/>
              </a:srgb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p:nvPr/>
        </p:nvSpPr>
        <p:spPr>
          <a:xfrm>
            <a:off x="299375" y="417300"/>
            <a:ext cx="4445100" cy="165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Lato Light"/>
                <a:ea typeface="Lato Light"/>
                <a:cs typeface="Lato Light"/>
                <a:sym typeface="Lato Light"/>
              </a:rPr>
              <a:t>Red Foods</a:t>
            </a:r>
            <a:endParaRPr sz="2400" b="1"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100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your heart healthy</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your bladder healthy</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your memory strong</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Lower your chance of getting cancer</a:t>
            </a:r>
            <a:endParaRPr sz="1800" b="0" i="0" u="none" strike="noStrike" cap="none">
              <a:solidFill>
                <a:srgbClr val="000000"/>
              </a:solidFill>
              <a:latin typeface="Lato Light"/>
              <a:ea typeface="Lato Light"/>
              <a:cs typeface="Lato Light"/>
              <a:sym typeface="Lato Light"/>
            </a:endParaRPr>
          </a:p>
        </p:txBody>
      </p:sp>
      <p:sp>
        <p:nvSpPr>
          <p:cNvPr id="293" name="Google Shape;293;p9"/>
          <p:cNvSpPr txBox="1"/>
          <p:nvPr/>
        </p:nvSpPr>
        <p:spPr>
          <a:xfrm>
            <a:off x="299375" y="2483769"/>
            <a:ext cx="4445100" cy="184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Lato Light"/>
                <a:ea typeface="Lato Light"/>
                <a:cs typeface="Lato Light"/>
                <a:sym typeface="Lato Light"/>
              </a:rPr>
              <a:t>White Foods</a:t>
            </a:r>
            <a:endParaRPr sz="2400" b="1"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100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your heart healthy</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Have good cholesterol levels</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Lower your chance of getting cancer</a:t>
            </a:r>
            <a:endParaRPr sz="1800" b="0" i="0" u="none" strike="noStrike" cap="none">
              <a:solidFill>
                <a:srgbClr val="000000"/>
              </a:solidFill>
              <a:latin typeface="Lato Light"/>
              <a:ea typeface="Lato Light"/>
              <a:cs typeface="Lato Light"/>
              <a:sym typeface="Lato Light"/>
            </a:endParaRPr>
          </a:p>
        </p:txBody>
      </p:sp>
      <p:pic>
        <p:nvPicPr>
          <p:cNvPr id="294" name="Google Shape;294;p9"/>
          <p:cNvPicPr preferRelativeResize="0"/>
          <p:nvPr/>
        </p:nvPicPr>
        <p:blipFill rotWithShape="1">
          <a:blip r:embed="rId3">
            <a:alphaModFix/>
          </a:blip>
          <a:srcRect/>
          <a:stretch/>
        </p:blipFill>
        <p:spPr>
          <a:xfrm>
            <a:off x="4744475" y="2134240"/>
            <a:ext cx="1319447" cy="1435199"/>
          </a:xfrm>
          <a:prstGeom prst="rect">
            <a:avLst/>
          </a:prstGeom>
          <a:noFill/>
          <a:ln>
            <a:noFill/>
          </a:ln>
        </p:spPr>
      </p:pic>
      <p:pic>
        <p:nvPicPr>
          <p:cNvPr id="295" name="Google Shape;295;p9"/>
          <p:cNvPicPr preferRelativeResize="0"/>
          <p:nvPr/>
        </p:nvPicPr>
        <p:blipFill rotWithShape="1">
          <a:blip r:embed="rId4">
            <a:alphaModFix/>
          </a:blip>
          <a:srcRect/>
          <a:stretch/>
        </p:blipFill>
        <p:spPr>
          <a:xfrm>
            <a:off x="6061423" y="3239863"/>
            <a:ext cx="1808750" cy="1093712"/>
          </a:xfrm>
          <a:prstGeom prst="rect">
            <a:avLst/>
          </a:prstGeom>
          <a:noFill/>
          <a:ln>
            <a:noFill/>
          </a:ln>
        </p:spPr>
      </p:pic>
      <p:pic>
        <p:nvPicPr>
          <p:cNvPr id="296" name="Google Shape;296;p9"/>
          <p:cNvPicPr preferRelativeResize="0"/>
          <p:nvPr/>
        </p:nvPicPr>
        <p:blipFill rotWithShape="1">
          <a:blip r:embed="rId5">
            <a:alphaModFix/>
          </a:blip>
          <a:srcRect/>
          <a:stretch/>
        </p:blipFill>
        <p:spPr>
          <a:xfrm>
            <a:off x="4872338" y="246388"/>
            <a:ext cx="1236776" cy="1317174"/>
          </a:xfrm>
          <a:prstGeom prst="rect">
            <a:avLst/>
          </a:prstGeom>
          <a:noFill/>
          <a:ln>
            <a:noFill/>
          </a:ln>
        </p:spPr>
      </p:pic>
      <p:pic>
        <p:nvPicPr>
          <p:cNvPr id="297" name="Google Shape;297;p9"/>
          <p:cNvPicPr preferRelativeResize="0"/>
          <p:nvPr/>
        </p:nvPicPr>
        <p:blipFill rotWithShape="1">
          <a:blip r:embed="rId6">
            <a:alphaModFix/>
          </a:blip>
          <a:srcRect/>
          <a:stretch/>
        </p:blipFill>
        <p:spPr>
          <a:xfrm>
            <a:off x="7508625" y="187375"/>
            <a:ext cx="1431999" cy="1435200"/>
          </a:xfrm>
          <a:prstGeom prst="rect">
            <a:avLst/>
          </a:prstGeom>
          <a:noFill/>
          <a:ln>
            <a:noFill/>
          </a:ln>
        </p:spPr>
      </p:pic>
      <p:pic>
        <p:nvPicPr>
          <p:cNvPr id="298" name="Google Shape;298;p9"/>
          <p:cNvPicPr preferRelativeResize="0"/>
          <p:nvPr/>
        </p:nvPicPr>
        <p:blipFill rotWithShape="1">
          <a:blip r:embed="rId7">
            <a:alphaModFix/>
          </a:blip>
          <a:srcRect/>
          <a:stretch/>
        </p:blipFill>
        <p:spPr>
          <a:xfrm>
            <a:off x="6027500" y="1198374"/>
            <a:ext cx="1876601" cy="1285392"/>
          </a:xfrm>
          <a:prstGeom prst="rect">
            <a:avLst/>
          </a:prstGeom>
          <a:noFill/>
          <a:ln>
            <a:noFill/>
          </a:ln>
        </p:spPr>
      </p:pic>
      <p:pic>
        <p:nvPicPr>
          <p:cNvPr id="299" name="Google Shape;299;p9"/>
          <p:cNvPicPr preferRelativeResize="0"/>
          <p:nvPr/>
        </p:nvPicPr>
        <p:blipFill rotWithShape="1">
          <a:blip r:embed="rId8">
            <a:alphaModFix/>
          </a:blip>
          <a:srcRect/>
          <a:stretch/>
        </p:blipFill>
        <p:spPr>
          <a:xfrm>
            <a:off x="7988921" y="2273776"/>
            <a:ext cx="836148" cy="1435198"/>
          </a:xfrm>
          <a:prstGeom prst="rect">
            <a:avLst/>
          </a:prstGeom>
          <a:noFill/>
          <a:ln>
            <a:noFill/>
          </a:ln>
        </p:spPr>
      </p:pic>
      <p:sp>
        <p:nvSpPr>
          <p:cNvPr id="300" name="Google Shape;300;p9"/>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Eat the Rainbow</a:t>
            </a: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0"/>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Eat the Rainbow</a:t>
            </a:r>
            <a:endParaRPr/>
          </a:p>
        </p:txBody>
      </p:sp>
      <p:sp>
        <p:nvSpPr>
          <p:cNvPr id="306" name="Google Shape;306;p10"/>
          <p:cNvSpPr txBox="1"/>
          <p:nvPr/>
        </p:nvSpPr>
        <p:spPr>
          <a:xfrm>
            <a:off x="299375" y="417300"/>
            <a:ext cx="4445100" cy="210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Lato Light"/>
                <a:ea typeface="Lato Light"/>
                <a:cs typeface="Lato Light"/>
                <a:sym typeface="Lato Light"/>
              </a:rPr>
              <a:t>Blue &amp; Purple Foods</a:t>
            </a:r>
            <a:endParaRPr sz="2400" b="1"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100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Stay healthy as you age</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your memory strong</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your bladder healthy</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Lower your chance of getting cancer</a:t>
            </a:r>
            <a:endParaRPr sz="1800" b="0" i="0" u="none" strike="noStrike" cap="none">
              <a:solidFill>
                <a:srgbClr val="000000"/>
              </a:solidFill>
              <a:latin typeface="Lato Light"/>
              <a:ea typeface="Lato Light"/>
              <a:cs typeface="Lato Light"/>
              <a:sym typeface="Lato Light"/>
            </a:endParaRPr>
          </a:p>
        </p:txBody>
      </p:sp>
      <p:pic>
        <p:nvPicPr>
          <p:cNvPr id="307" name="Google Shape;307;p10"/>
          <p:cNvPicPr preferRelativeResize="0"/>
          <p:nvPr/>
        </p:nvPicPr>
        <p:blipFill rotWithShape="1">
          <a:blip r:embed="rId3">
            <a:alphaModFix/>
          </a:blip>
          <a:srcRect/>
          <a:stretch/>
        </p:blipFill>
        <p:spPr>
          <a:xfrm>
            <a:off x="7547425" y="1866900"/>
            <a:ext cx="1341650" cy="1743525"/>
          </a:xfrm>
          <a:prstGeom prst="rect">
            <a:avLst/>
          </a:prstGeom>
          <a:noFill/>
          <a:ln>
            <a:noFill/>
          </a:ln>
        </p:spPr>
      </p:pic>
      <p:pic>
        <p:nvPicPr>
          <p:cNvPr id="308" name="Google Shape;308;p10"/>
          <p:cNvPicPr preferRelativeResize="0"/>
          <p:nvPr/>
        </p:nvPicPr>
        <p:blipFill rotWithShape="1">
          <a:blip r:embed="rId4">
            <a:alphaModFix/>
          </a:blip>
          <a:srcRect/>
          <a:stretch/>
        </p:blipFill>
        <p:spPr>
          <a:xfrm>
            <a:off x="3603325" y="2220700"/>
            <a:ext cx="1779699" cy="1646024"/>
          </a:xfrm>
          <a:prstGeom prst="rect">
            <a:avLst/>
          </a:prstGeom>
          <a:noFill/>
          <a:ln>
            <a:noFill/>
          </a:ln>
        </p:spPr>
      </p:pic>
      <p:pic>
        <p:nvPicPr>
          <p:cNvPr id="309" name="Google Shape;309;p10"/>
          <p:cNvPicPr preferRelativeResize="0"/>
          <p:nvPr/>
        </p:nvPicPr>
        <p:blipFill rotWithShape="1">
          <a:blip r:embed="rId5">
            <a:alphaModFix/>
          </a:blip>
          <a:srcRect/>
          <a:stretch/>
        </p:blipFill>
        <p:spPr>
          <a:xfrm rot="-2200958">
            <a:off x="5924960" y="3015640"/>
            <a:ext cx="952035" cy="854498"/>
          </a:xfrm>
          <a:prstGeom prst="rect">
            <a:avLst/>
          </a:prstGeom>
          <a:noFill/>
          <a:ln>
            <a:noFill/>
          </a:ln>
        </p:spPr>
      </p:pic>
      <p:pic>
        <p:nvPicPr>
          <p:cNvPr id="310" name="Google Shape;310;p10"/>
          <p:cNvPicPr preferRelativeResize="0"/>
          <p:nvPr/>
        </p:nvPicPr>
        <p:blipFill rotWithShape="1">
          <a:blip r:embed="rId6">
            <a:alphaModFix/>
          </a:blip>
          <a:srcRect/>
          <a:stretch/>
        </p:blipFill>
        <p:spPr>
          <a:xfrm>
            <a:off x="5671526" y="204125"/>
            <a:ext cx="1779699" cy="21956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txBox="1">
            <a:spLocks noGrp="1"/>
          </p:cNvSpPr>
          <p:nvPr>
            <p:ph type="title"/>
          </p:nvPr>
        </p:nvSpPr>
        <p:spPr>
          <a:xfrm>
            <a:off x="25" y="50"/>
            <a:ext cx="9144000" cy="5143500"/>
          </a:xfrm>
          <a:prstGeom prst="rect">
            <a:avLst/>
          </a:prstGeom>
          <a:solidFill>
            <a:schemeClr val="accent3"/>
          </a:solidFill>
          <a:ln>
            <a:noFill/>
          </a:ln>
        </p:spPr>
        <p:txBody>
          <a:bodyPr spcFirstLastPara="1" wrap="square" lIns="457200" tIns="45575" rIns="457200" bIns="45575" anchor="ctr" anchorCtr="0">
            <a:noAutofit/>
          </a:bodyPr>
          <a:lstStyle/>
          <a:p>
            <a:pPr marL="0" marR="0" lvl="0" indent="0" algn="ctr" rtl="0">
              <a:lnSpc>
                <a:spcPct val="100000"/>
              </a:lnSpc>
              <a:spcBef>
                <a:spcPts val="0"/>
              </a:spcBef>
              <a:spcAft>
                <a:spcPts val="0"/>
              </a:spcAft>
              <a:buClr>
                <a:srgbClr val="FFFFFF"/>
              </a:buClr>
              <a:buSzPts val="3600"/>
              <a:buNone/>
            </a:pPr>
            <a:r>
              <a:rPr lang="en"/>
              <a:t>Stretch Break!</a:t>
            </a:r>
            <a:endParaRPr/>
          </a:p>
        </p:txBody>
      </p:sp>
      <p:pic>
        <p:nvPicPr>
          <p:cNvPr id="316" name="Google Shape;316;p11"/>
          <p:cNvPicPr preferRelativeResize="0"/>
          <p:nvPr/>
        </p:nvPicPr>
        <p:blipFill rotWithShape="1">
          <a:blip r:embed="rId3">
            <a:alphaModFix/>
          </a:blip>
          <a:srcRect l="40625" r="31666"/>
          <a:stretch/>
        </p:blipFill>
        <p:spPr>
          <a:xfrm>
            <a:off x="6038850" y="95250"/>
            <a:ext cx="253365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5"/>
          <p:cNvSpPr txBox="1">
            <a:spLocks noGrp="1"/>
          </p:cNvSpPr>
          <p:nvPr>
            <p:ph type="title"/>
          </p:nvPr>
        </p:nvSpPr>
        <p:spPr>
          <a:xfrm>
            <a:off x="457200" y="1381080"/>
            <a:ext cx="8229600" cy="1131300"/>
          </a:xfrm>
          <a:prstGeom prst="rect">
            <a:avLst/>
          </a:prstGeom>
          <a:noFill/>
          <a:ln>
            <a:noFill/>
          </a:ln>
        </p:spPr>
        <p:txBody>
          <a:bodyPr spcFirstLastPara="1" wrap="square" lIns="45575" tIns="45575" rIns="45575" bIns="45575" anchor="ctr" anchorCtr="0">
            <a:noAutofit/>
          </a:bodyPr>
          <a:lstStyle/>
          <a:p>
            <a:pPr marL="0" lvl="0" indent="0" algn="ctr" rtl="0">
              <a:lnSpc>
                <a:spcPct val="100000"/>
              </a:lnSpc>
              <a:spcBef>
                <a:spcPts val="0"/>
              </a:spcBef>
              <a:spcAft>
                <a:spcPts val="0"/>
              </a:spcAft>
              <a:buSzPts val="1400"/>
              <a:buNone/>
            </a:pPr>
            <a:r>
              <a:rPr lang="en"/>
              <a:t>Now- Let’s check out some </a:t>
            </a:r>
            <a:endParaRPr/>
          </a:p>
          <a:p>
            <a:pPr marL="0" lvl="0" indent="0" algn="ctr" rtl="0">
              <a:lnSpc>
                <a:spcPct val="100000"/>
              </a:lnSpc>
              <a:spcBef>
                <a:spcPts val="0"/>
              </a:spcBef>
              <a:spcAft>
                <a:spcPts val="0"/>
              </a:spcAft>
              <a:buSzPts val="1400"/>
              <a:buNone/>
            </a:pPr>
            <a:r>
              <a:rPr lang="en"/>
              <a:t>tasty recipes! </a:t>
            </a:r>
            <a:endParaRPr/>
          </a:p>
        </p:txBody>
      </p:sp>
      <p:pic>
        <p:nvPicPr>
          <p:cNvPr id="322" name="Google Shape;322;p25"/>
          <p:cNvPicPr preferRelativeResize="0"/>
          <p:nvPr/>
        </p:nvPicPr>
        <p:blipFill rotWithShape="1">
          <a:blip r:embed="rId3">
            <a:alphaModFix/>
          </a:blip>
          <a:srcRect/>
          <a:stretch/>
        </p:blipFill>
        <p:spPr>
          <a:xfrm>
            <a:off x="6202018" y="2512380"/>
            <a:ext cx="2571750" cy="2571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p>
            <a:pPr marL="457200" marR="0" lvl="0" indent="-381000" algn="l" rtl="0">
              <a:lnSpc>
                <a:spcPct val="100000"/>
              </a:lnSpc>
              <a:spcBef>
                <a:spcPts val="1000"/>
              </a:spcBef>
              <a:spcAft>
                <a:spcPts val="0"/>
              </a:spcAft>
              <a:buClr>
                <a:srgbClr val="760048"/>
              </a:buClr>
              <a:buSzPts val="2400"/>
              <a:buChar char="➢"/>
            </a:pPr>
            <a:r>
              <a:rPr lang="en">
                <a:highlight>
                  <a:srgbClr val="FFFF00"/>
                </a:highlight>
              </a:rPr>
              <a:t>INSERT RECIPE LINK HERE</a:t>
            </a:r>
            <a:endParaRPr/>
          </a:p>
        </p:txBody>
      </p:sp>
      <p:sp>
        <p:nvSpPr>
          <p:cNvPr id="328" name="Google Shape;328;p26"/>
          <p:cNvSpPr txBox="1">
            <a:spLocks noGrp="1"/>
          </p:cNvSpPr>
          <p:nvPr>
            <p:ph type="title"/>
          </p:nvPr>
        </p:nvSpPr>
        <p:spPr>
          <a:xfrm>
            <a:off x="137100" y="4607125"/>
            <a:ext cx="88698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You Voted – Recipe Winner!</a:t>
            </a:r>
            <a:endParaRPr/>
          </a:p>
        </p:txBody>
      </p:sp>
      <p:pic>
        <p:nvPicPr>
          <p:cNvPr id="329" name="Google Shape;329;p26"/>
          <p:cNvPicPr preferRelativeResize="0"/>
          <p:nvPr/>
        </p:nvPicPr>
        <p:blipFill rotWithShape="1">
          <a:blip r:embed="rId3">
            <a:alphaModFix/>
          </a:blip>
          <a:srcRect/>
          <a:stretch/>
        </p:blipFill>
        <p:spPr>
          <a:xfrm>
            <a:off x="6096254" y="2225759"/>
            <a:ext cx="2419350" cy="171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7"/>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Recipe Poll – For Next Week!</a:t>
            </a:r>
            <a:endParaRPr/>
          </a:p>
        </p:txBody>
      </p:sp>
      <p:sp>
        <p:nvSpPr>
          <p:cNvPr id="335" name="Google Shape;335;p27"/>
          <p:cNvSpPr/>
          <p:nvPr/>
        </p:nvSpPr>
        <p:spPr>
          <a:xfrm>
            <a:off x="0" y="305541"/>
            <a:ext cx="9144000" cy="461665"/>
          </a:xfrm>
          <a:prstGeom prst="rect">
            <a:avLst/>
          </a:prstGeom>
          <a:solidFill>
            <a:srgbClr val="FFFF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400" b="1" i="0" u="sng" strike="noStrike" cap="none">
                <a:solidFill>
                  <a:srgbClr val="000000"/>
                </a:solidFill>
                <a:latin typeface="Lato"/>
                <a:ea typeface="Lato"/>
                <a:cs typeface="Lato"/>
                <a:sym typeface="Lato"/>
              </a:rPr>
              <a:t>Recipe Time</a:t>
            </a:r>
            <a:r>
              <a:rPr lang="en" sz="2400" b="1" i="0" u="none" strike="noStrike" cap="none">
                <a:solidFill>
                  <a:srgbClr val="000000"/>
                </a:solidFill>
                <a:latin typeface="Lato"/>
                <a:ea typeface="Lato"/>
                <a:cs typeface="Lato"/>
                <a:sym typeface="Lato"/>
              </a:rPr>
              <a:t>: </a:t>
            </a:r>
            <a:r>
              <a:rPr lang="en" sz="2400" b="0" i="0" u="none" strike="noStrike" cap="none">
                <a:solidFill>
                  <a:srgbClr val="000000"/>
                </a:solidFill>
                <a:latin typeface="Lato"/>
                <a:ea typeface="Lato"/>
                <a:cs typeface="Lato"/>
                <a:sym typeface="Lato"/>
              </a:rPr>
              <a:t>Time to Vote!</a:t>
            </a:r>
            <a:endParaRPr/>
          </a:p>
        </p:txBody>
      </p:sp>
      <p:pic>
        <p:nvPicPr>
          <p:cNvPr id="336" name="Google Shape;336;p27"/>
          <p:cNvPicPr preferRelativeResize="0"/>
          <p:nvPr/>
        </p:nvPicPr>
        <p:blipFill rotWithShape="1">
          <a:blip r:embed="rId3">
            <a:alphaModFix/>
          </a:blip>
          <a:srcRect/>
          <a:stretch/>
        </p:blipFill>
        <p:spPr>
          <a:xfrm>
            <a:off x="381000" y="1750386"/>
            <a:ext cx="2307445" cy="1642727"/>
          </a:xfrm>
          <a:prstGeom prst="rect">
            <a:avLst/>
          </a:prstGeom>
          <a:noFill/>
          <a:ln>
            <a:noFill/>
          </a:ln>
        </p:spPr>
      </p:pic>
      <p:sp>
        <p:nvSpPr>
          <p:cNvPr id="337" name="Google Shape;337;p27"/>
          <p:cNvSpPr/>
          <p:nvPr/>
        </p:nvSpPr>
        <p:spPr>
          <a:xfrm>
            <a:off x="210481" y="1245820"/>
            <a:ext cx="257634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200" b="1" i="0" u="none" strike="noStrike" cap="none">
                <a:solidFill>
                  <a:srgbClr val="000000"/>
                </a:solidFill>
                <a:latin typeface="Lato"/>
                <a:ea typeface="Lato"/>
                <a:cs typeface="Lato"/>
                <a:sym typeface="Lato"/>
              </a:rPr>
              <a:t>Three Sisters Stew </a:t>
            </a:r>
            <a:endParaRPr/>
          </a:p>
        </p:txBody>
      </p:sp>
      <p:pic>
        <p:nvPicPr>
          <p:cNvPr id="338" name="Google Shape;338;p27"/>
          <p:cNvPicPr preferRelativeResize="0"/>
          <p:nvPr/>
        </p:nvPicPr>
        <p:blipFill rotWithShape="1">
          <a:blip r:embed="rId4">
            <a:alphaModFix/>
          </a:blip>
          <a:srcRect/>
          <a:stretch/>
        </p:blipFill>
        <p:spPr>
          <a:xfrm>
            <a:off x="3086111" y="1042059"/>
            <a:ext cx="2971775" cy="1878318"/>
          </a:xfrm>
          <a:prstGeom prst="rect">
            <a:avLst/>
          </a:prstGeom>
          <a:noFill/>
          <a:ln>
            <a:noFill/>
          </a:ln>
        </p:spPr>
      </p:pic>
      <p:sp>
        <p:nvSpPr>
          <p:cNvPr id="339" name="Google Shape;339;p27"/>
          <p:cNvSpPr/>
          <p:nvPr/>
        </p:nvSpPr>
        <p:spPr>
          <a:xfrm>
            <a:off x="3109901" y="2953807"/>
            <a:ext cx="2924197"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200" b="1" i="0" u="none" strike="noStrike" cap="none">
                <a:solidFill>
                  <a:srgbClr val="000000"/>
                </a:solidFill>
                <a:latin typeface="Lato"/>
                <a:ea typeface="Lato"/>
                <a:cs typeface="Lato"/>
                <a:sym typeface="Lato"/>
              </a:rPr>
              <a:t>Vegetarian Enchilada </a:t>
            </a:r>
            <a:endParaRPr/>
          </a:p>
          <a:p>
            <a:pPr marL="0" marR="0" lvl="0" indent="0" algn="ctr" rtl="0">
              <a:lnSpc>
                <a:spcPct val="100000"/>
              </a:lnSpc>
              <a:spcBef>
                <a:spcPts val="0"/>
              </a:spcBef>
              <a:spcAft>
                <a:spcPts val="0"/>
              </a:spcAft>
              <a:buNone/>
            </a:pPr>
            <a:r>
              <a:rPr lang="en" sz="2200" b="1" i="0" u="none" strike="noStrike" cap="none">
                <a:solidFill>
                  <a:srgbClr val="000000"/>
                </a:solidFill>
                <a:latin typeface="Lato"/>
                <a:ea typeface="Lato"/>
                <a:cs typeface="Lato"/>
                <a:sym typeface="Lato"/>
              </a:rPr>
              <a:t>Casserole</a:t>
            </a:r>
            <a:endParaRPr/>
          </a:p>
        </p:txBody>
      </p:sp>
      <p:pic>
        <p:nvPicPr>
          <p:cNvPr id="340" name="Google Shape;340;p27" descr="See the source image"/>
          <p:cNvPicPr preferRelativeResize="0"/>
          <p:nvPr/>
        </p:nvPicPr>
        <p:blipFill rotWithShape="1">
          <a:blip r:embed="rId5">
            <a:alphaModFix/>
          </a:blip>
          <a:srcRect/>
          <a:stretch/>
        </p:blipFill>
        <p:spPr>
          <a:xfrm>
            <a:off x="6455552" y="2014648"/>
            <a:ext cx="2071390" cy="1878318"/>
          </a:xfrm>
          <a:prstGeom prst="rect">
            <a:avLst/>
          </a:prstGeom>
          <a:noFill/>
          <a:ln>
            <a:noFill/>
          </a:ln>
        </p:spPr>
      </p:pic>
      <p:sp>
        <p:nvSpPr>
          <p:cNvPr id="341" name="Google Shape;341;p27"/>
          <p:cNvSpPr/>
          <p:nvPr/>
        </p:nvSpPr>
        <p:spPr>
          <a:xfrm>
            <a:off x="6284827" y="1545796"/>
            <a:ext cx="241284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200" b="1" i="0" u="none" strike="noStrike" cap="none">
                <a:solidFill>
                  <a:srgbClr val="000000"/>
                </a:solidFill>
                <a:latin typeface="Lato"/>
                <a:ea typeface="Lato"/>
                <a:cs typeface="Lato"/>
                <a:sym typeface="Lato"/>
              </a:rPr>
              <a:t>Minestrone Pasta</a:t>
            </a: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2"/>
          <p:cNvSpPr txBox="1">
            <a:spLocks noGrp="1"/>
          </p:cNvSpPr>
          <p:nvPr>
            <p:ph type="body" idx="1"/>
          </p:nvPr>
        </p:nvSpPr>
        <p:spPr>
          <a:xfrm>
            <a:off x="276724" y="296125"/>
            <a:ext cx="6240300" cy="3689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 b="1">
                <a:solidFill>
                  <a:schemeClr val="accent3"/>
                </a:solidFill>
                <a:latin typeface="Lato"/>
                <a:ea typeface="Lato"/>
                <a:cs typeface="Lato"/>
                <a:sym typeface="Lato"/>
              </a:rPr>
              <a:t>Tips:</a:t>
            </a:r>
            <a:endParaRPr b="1">
              <a:solidFill>
                <a:schemeClr val="accent3"/>
              </a:solidFill>
              <a:latin typeface="Lato"/>
              <a:ea typeface="Lato"/>
              <a:cs typeface="Lato"/>
              <a:sym typeface="Lato"/>
            </a:endParaRPr>
          </a:p>
          <a:p>
            <a:pPr marL="457200" lvl="0" indent="-342900" algn="l" rtl="0">
              <a:lnSpc>
                <a:spcPct val="100000"/>
              </a:lnSpc>
              <a:spcBef>
                <a:spcPts val="1000"/>
              </a:spcBef>
              <a:spcAft>
                <a:spcPts val="0"/>
              </a:spcAft>
              <a:buSzPts val="1800"/>
              <a:buChar char="✓"/>
            </a:pPr>
            <a:r>
              <a:rPr lang="en" sz="1800"/>
              <a:t>Plan meals.</a:t>
            </a:r>
            <a:endParaRPr sz="1800"/>
          </a:p>
          <a:p>
            <a:pPr marL="457200" lvl="0" indent="-342900" algn="l" rtl="0">
              <a:lnSpc>
                <a:spcPct val="100000"/>
              </a:lnSpc>
              <a:spcBef>
                <a:spcPts val="1000"/>
              </a:spcBef>
              <a:spcAft>
                <a:spcPts val="0"/>
              </a:spcAft>
              <a:buSzPts val="1800"/>
              <a:buChar char="✓"/>
            </a:pPr>
            <a:r>
              <a:rPr lang="en" sz="1800"/>
              <a:t>Cook when you have the most energy.</a:t>
            </a:r>
            <a:endParaRPr sz="1800"/>
          </a:p>
          <a:p>
            <a:pPr marL="457200" lvl="0" indent="-342900" algn="l" rtl="0">
              <a:lnSpc>
                <a:spcPct val="100000"/>
              </a:lnSpc>
              <a:spcBef>
                <a:spcPts val="1000"/>
              </a:spcBef>
              <a:spcAft>
                <a:spcPts val="0"/>
              </a:spcAft>
              <a:buSzPts val="1800"/>
              <a:buChar char="✓"/>
            </a:pPr>
            <a:r>
              <a:rPr lang="en" sz="1800"/>
              <a:t>Eat the most perishable first.</a:t>
            </a:r>
            <a:endParaRPr sz="1800"/>
          </a:p>
          <a:p>
            <a:pPr marL="457200" lvl="0" indent="-342900" algn="l" rtl="0">
              <a:lnSpc>
                <a:spcPct val="100000"/>
              </a:lnSpc>
              <a:spcBef>
                <a:spcPts val="1000"/>
              </a:spcBef>
              <a:spcAft>
                <a:spcPts val="0"/>
              </a:spcAft>
              <a:buSzPts val="1800"/>
              <a:buChar char="✓"/>
            </a:pPr>
            <a:r>
              <a:rPr lang="en" sz="1800"/>
              <a:t>Cook large batches and freeze.</a:t>
            </a:r>
            <a:endParaRPr sz="1800"/>
          </a:p>
          <a:p>
            <a:pPr marL="457200" lvl="0" indent="-342900" algn="l" rtl="0">
              <a:lnSpc>
                <a:spcPct val="100000"/>
              </a:lnSpc>
              <a:spcBef>
                <a:spcPts val="1000"/>
              </a:spcBef>
              <a:spcAft>
                <a:spcPts val="0"/>
              </a:spcAft>
              <a:buSzPts val="1800"/>
              <a:buChar char="✓"/>
            </a:pPr>
            <a:r>
              <a:rPr lang="en" sz="1800"/>
              <a:t>Buy only what you’ll eat.</a:t>
            </a:r>
            <a:endParaRPr sz="1800"/>
          </a:p>
          <a:p>
            <a:pPr marL="457200" lvl="0" indent="-342900" algn="l" rtl="0">
              <a:lnSpc>
                <a:spcPct val="100000"/>
              </a:lnSpc>
              <a:spcBef>
                <a:spcPts val="1000"/>
              </a:spcBef>
              <a:spcAft>
                <a:spcPts val="0"/>
              </a:spcAft>
              <a:buSzPts val="1800"/>
              <a:buChar char="✓"/>
            </a:pPr>
            <a:r>
              <a:rPr lang="en" sz="1800"/>
              <a:t>Keep a stocked pantry.</a:t>
            </a:r>
            <a:endParaRPr sz="1800"/>
          </a:p>
          <a:p>
            <a:pPr marL="457200" lvl="0" indent="-342900" algn="l" rtl="0">
              <a:lnSpc>
                <a:spcPct val="100000"/>
              </a:lnSpc>
              <a:spcBef>
                <a:spcPts val="1000"/>
              </a:spcBef>
              <a:spcAft>
                <a:spcPts val="0"/>
              </a:spcAft>
              <a:buSzPts val="1800"/>
              <a:buChar char="✓"/>
            </a:pPr>
            <a:r>
              <a:rPr lang="en" sz="1800"/>
              <a:t>Buy in bulk.</a:t>
            </a:r>
            <a:endParaRPr sz="1800"/>
          </a:p>
          <a:p>
            <a:pPr marL="457200" lvl="0" indent="-342900" algn="l" rtl="0">
              <a:lnSpc>
                <a:spcPct val="100000"/>
              </a:lnSpc>
              <a:spcBef>
                <a:spcPts val="1000"/>
              </a:spcBef>
              <a:spcAft>
                <a:spcPts val="0"/>
              </a:spcAft>
              <a:buSzPts val="1800"/>
              <a:buChar char="✓"/>
            </a:pPr>
            <a:r>
              <a:rPr lang="en" sz="1800"/>
              <a:t>Share with a friend or neighbor.</a:t>
            </a:r>
            <a:endParaRPr sz="1800"/>
          </a:p>
          <a:p>
            <a:pPr marL="0" lvl="0" indent="0" algn="l" rtl="0">
              <a:lnSpc>
                <a:spcPct val="100000"/>
              </a:lnSpc>
              <a:spcBef>
                <a:spcPts val="1000"/>
              </a:spcBef>
              <a:spcAft>
                <a:spcPts val="0"/>
              </a:spcAft>
              <a:buSzPts val="2400"/>
              <a:buNone/>
            </a:pPr>
            <a:endParaRPr sz="1800"/>
          </a:p>
          <a:p>
            <a:pPr marL="457200" lvl="0" indent="0" algn="l" rtl="0">
              <a:lnSpc>
                <a:spcPct val="100000"/>
              </a:lnSpc>
              <a:spcBef>
                <a:spcPts val="1000"/>
              </a:spcBef>
              <a:spcAft>
                <a:spcPts val="0"/>
              </a:spcAft>
              <a:buSzPts val="2400"/>
              <a:buNone/>
            </a:pPr>
            <a:endParaRPr sz="1800"/>
          </a:p>
          <a:p>
            <a:pPr marL="0" lvl="0" indent="0" algn="l" rtl="0">
              <a:lnSpc>
                <a:spcPct val="100000"/>
              </a:lnSpc>
              <a:spcBef>
                <a:spcPts val="1000"/>
              </a:spcBef>
              <a:spcAft>
                <a:spcPts val="1000"/>
              </a:spcAft>
              <a:buSzPts val="2400"/>
              <a:buNone/>
            </a:pPr>
            <a:endParaRPr sz="1800"/>
          </a:p>
        </p:txBody>
      </p:sp>
      <p:sp>
        <p:nvSpPr>
          <p:cNvPr id="347" name="Google Shape;347;p12"/>
          <p:cNvSpPr txBox="1">
            <a:spLocks noGrp="1"/>
          </p:cNvSpPr>
          <p:nvPr>
            <p:ph type="title"/>
          </p:nvPr>
        </p:nvSpPr>
        <p:spPr>
          <a:xfrm>
            <a:off x="137075" y="459957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Cooking for One</a:t>
            </a:r>
            <a:endParaRPr/>
          </a:p>
        </p:txBody>
      </p:sp>
      <p:pic>
        <p:nvPicPr>
          <p:cNvPr id="348" name="Google Shape;348;p12"/>
          <p:cNvPicPr preferRelativeResize="0"/>
          <p:nvPr/>
        </p:nvPicPr>
        <p:blipFill rotWithShape="1">
          <a:blip r:embed="rId3">
            <a:alphaModFix/>
          </a:blip>
          <a:srcRect l="10393" r="12558"/>
          <a:stretch/>
        </p:blipFill>
        <p:spPr>
          <a:xfrm>
            <a:off x="4767300" y="876100"/>
            <a:ext cx="4020599" cy="2936301"/>
          </a:xfrm>
          <a:prstGeom prst="rect">
            <a:avLst/>
          </a:prstGeom>
          <a:noFill/>
          <a:ln w="9525" cap="flat" cmpd="sng">
            <a:solidFill>
              <a:srgbClr val="0000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3"/>
          <p:cNvSpPr txBox="1">
            <a:spLocks noGrp="1"/>
          </p:cNvSpPr>
          <p:nvPr>
            <p:ph type="body" idx="1"/>
          </p:nvPr>
        </p:nvSpPr>
        <p:spPr>
          <a:xfrm>
            <a:off x="298924" y="303525"/>
            <a:ext cx="6240300" cy="3689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 b="1">
                <a:solidFill>
                  <a:schemeClr val="accent3"/>
                </a:solidFill>
                <a:latin typeface="Lato"/>
                <a:ea typeface="Lato"/>
                <a:cs typeface="Lato"/>
                <a:sym typeface="Lato"/>
              </a:rPr>
              <a:t>Tips:</a:t>
            </a:r>
            <a:endParaRPr b="1">
              <a:solidFill>
                <a:schemeClr val="accent3"/>
              </a:solidFill>
              <a:latin typeface="Lato"/>
              <a:ea typeface="Lato"/>
              <a:cs typeface="Lato"/>
              <a:sym typeface="Lato"/>
            </a:endParaRPr>
          </a:p>
          <a:p>
            <a:pPr marL="457200" lvl="0" indent="-342900" algn="l" rtl="0">
              <a:lnSpc>
                <a:spcPct val="100000"/>
              </a:lnSpc>
              <a:spcBef>
                <a:spcPts val="1000"/>
              </a:spcBef>
              <a:spcAft>
                <a:spcPts val="0"/>
              </a:spcAft>
              <a:buSzPts val="1800"/>
              <a:buChar char="✓"/>
            </a:pPr>
            <a:r>
              <a:rPr lang="en" sz="1800" u="sng">
                <a:solidFill>
                  <a:schemeClr val="dk2"/>
                </a:solidFill>
                <a:hlinkClick r:id="rId3">
                  <a:extLst>
                    <a:ext uri="{A12FA001-AC4F-418D-AE19-62706E023703}">
                      <ahyp:hlinkClr xmlns:ahyp="http://schemas.microsoft.com/office/drawing/2018/hyperlinkcolor" val="tx"/>
                    </a:ext>
                  </a:extLst>
                </a:hlinkClick>
              </a:rPr>
              <a:t>Learn how to chop efficiently</a:t>
            </a:r>
            <a:r>
              <a:rPr lang="en" sz="1800"/>
              <a:t>.</a:t>
            </a:r>
            <a:endParaRPr sz="1800"/>
          </a:p>
          <a:p>
            <a:pPr marL="457200" lvl="0" indent="-342900" algn="l" rtl="0">
              <a:lnSpc>
                <a:spcPct val="100000"/>
              </a:lnSpc>
              <a:spcBef>
                <a:spcPts val="1000"/>
              </a:spcBef>
              <a:spcAft>
                <a:spcPts val="0"/>
              </a:spcAft>
              <a:buSzPts val="1800"/>
              <a:buChar char="✓"/>
            </a:pPr>
            <a:r>
              <a:rPr lang="en" sz="1800"/>
              <a:t>Use a sharp knife.</a:t>
            </a:r>
            <a:endParaRPr sz="1800"/>
          </a:p>
          <a:p>
            <a:pPr marL="457200" lvl="0" indent="-342900" algn="l" rtl="0">
              <a:lnSpc>
                <a:spcPct val="100000"/>
              </a:lnSpc>
              <a:spcBef>
                <a:spcPts val="1000"/>
              </a:spcBef>
              <a:spcAft>
                <a:spcPts val="0"/>
              </a:spcAft>
              <a:buSzPts val="1800"/>
              <a:buChar char="✓"/>
            </a:pPr>
            <a:r>
              <a:rPr lang="en" sz="1800"/>
              <a:t>Learn to eyeball measurements.</a:t>
            </a:r>
            <a:endParaRPr sz="1800"/>
          </a:p>
          <a:p>
            <a:pPr marL="457200" lvl="0" indent="-342900" algn="l" rtl="0">
              <a:lnSpc>
                <a:spcPct val="100000"/>
              </a:lnSpc>
              <a:spcBef>
                <a:spcPts val="1000"/>
              </a:spcBef>
              <a:spcAft>
                <a:spcPts val="0"/>
              </a:spcAft>
              <a:buSzPts val="1800"/>
              <a:buChar char="✓"/>
            </a:pPr>
            <a:r>
              <a:rPr lang="en" sz="1800"/>
              <a:t>Lay out equipment in the morning.</a:t>
            </a:r>
            <a:endParaRPr sz="1800"/>
          </a:p>
          <a:p>
            <a:pPr marL="457200" lvl="0" indent="-342900" algn="l" rtl="0">
              <a:lnSpc>
                <a:spcPct val="100000"/>
              </a:lnSpc>
              <a:spcBef>
                <a:spcPts val="1000"/>
              </a:spcBef>
              <a:spcAft>
                <a:spcPts val="0"/>
              </a:spcAft>
              <a:buSzPts val="1800"/>
              <a:buChar char="✓"/>
            </a:pPr>
            <a:r>
              <a:rPr lang="en" sz="1800"/>
              <a:t>Enlist helpers.</a:t>
            </a:r>
            <a:endParaRPr sz="1800"/>
          </a:p>
          <a:p>
            <a:pPr marL="457200" lvl="0" indent="-342900" algn="l" rtl="0">
              <a:lnSpc>
                <a:spcPct val="100000"/>
              </a:lnSpc>
              <a:spcBef>
                <a:spcPts val="1000"/>
              </a:spcBef>
              <a:spcAft>
                <a:spcPts val="0"/>
              </a:spcAft>
              <a:buSzPts val="1800"/>
              <a:buChar char="✓"/>
            </a:pPr>
            <a:r>
              <a:rPr lang="en" sz="1800"/>
              <a:t>Try a crock-pot or rice cooker.</a:t>
            </a:r>
            <a:endParaRPr sz="1800"/>
          </a:p>
          <a:p>
            <a:pPr marL="457200" lvl="0" indent="-342900" algn="l" rtl="0">
              <a:lnSpc>
                <a:spcPct val="100000"/>
              </a:lnSpc>
              <a:spcBef>
                <a:spcPts val="1000"/>
              </a:spcBef>
              <a:spcAft>
                <a:spcPts val="0"/>
              </a:spcAft>
              <a:buSzPts val="1800"/>
              <a:buChar char="✓"/>
            </a:pPr>
            <a:r>
              <a:rPr lang="en" sz="1800"/>
              <a:t>Double the yield.</a:t>
            </a:r>
            <a:endParaRPr sz="1800"/>
          </a:p>
          <a:p>
            <a:pPr marL="457200" lvl="0" indent="-342900" algn="l" rtl="0">
              <a:lnSpc>
                <a:spcPct val="100000"/>
              </a:lnSpc>
              <a:spcBef>
                <a:spcPts val="1000"/>
              </a:spcBef>
              <a:spcAft>
                <a:spcPts val="0"/>
              </a:spcAft>
              <a:buSzPts val="1800"/>
              <a:buChar char="✓"/>
            </a:pPr>
            <a:r>
              <a:rPr lang="en" sz="1800"/>
              <a:t>Prep veggies in bulk and freeze.</a:t>
            </a:r>
            <a:endParaRPr sz="1800"/>
          </a:p>
          <a:p>
            <a:pPr marL="0" lvl="0" indent="0" algn="l" rtl="0">
              <a:lnSpc>
                <a:spcPct val="100000"/>
              </a:lnSpc>
              <a:spcBef>
                <a:spcPts val="1000"/>
              </a:spcBef>
              <a:spcAft>
                <a:spcPts val="0"/>
              </a:spcAft>
              <a:buSzPts val="2400"/>
              <a:buNone/>
            </a:pPr>
            <a:endParaRPr sz="1800"/>
          </a:p>
          <a:p>
            <a:pPr marL="457200" lvl="0" indent="0" algn="l" rtl="0">
              <a:lnSpc>
                <a:spcPct val="100000"/>
              </a:lnSpc>
              <a:spcBef>
                <a:spcPts val="1000"/>
              </a:spcBef>
              <a:spcAft>
                <a:spcPts val="0"/>
              </a:spcAft>
              <a:buSzPts val="2400"/>
              <a:buNone/>
            </a:pPr>
            <a:endParaRPr sz="1800"/>
          </a:p>
          <a:p>
            <a:pPr marL="0" lvl="0" indent="0" algn="l" rtl="0">
              <a:lnSpc>
                <a:spcPct val="100000"/>
              </a:lnSpc>
              <a:spcBef>
                <a:spcPts val="1000"/>
              </a:spcBef>
              <a:spcAft>
                <a:spcPts val="1000"/>
              </a:spcAft>
              <a:buSzPts val="2400"/>
              <a:buNone/>
            </a:pPr>
            <a:endParaRPr sz="1800"/>
          </a:p>
        </p:txBody>
      </p:sp>
      <p:sp>
        <p:nvSpPr>
          <p:cNvPr id="354" name="Google Shape;354;p13"/>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Eating Well When Low on Time or Energy</a:t>
            </a:r>
            <a:endParaRPr/>
          </a:p>
        </p:txBody>
      </p:sp>
      <p:pic>
        <p:nvPicPr>
          <p:cNvPr id="355" name="Google Shape;355;p13"/>
          <p:cNvPicPr preferRelativeResize="0"/>
          <p:nvPr/>
        </p:nvPicPr>
        <p:blipFill rotWithShape="1">
          <a:blip r:embed="rId4">
            <a:alphaModFix/>
          </a:blip>
          <a:srcRect l="11508" r="11507"/>
          <a:stretch/>
        </p:blipFill>
        <p:spPr>
          <a:xfrm>
            <a:off x="4767300" y="876100"/>
            <a:ext cx="4020599" cy="2936301"/>
          </a:xfrm>
          <a:prstGeom prst="rect">
            <a:avLst/>
          </a:prstGeom>
          <a:noFill/>
          <a:ln w="9525" cap="flat" cmpd="sng">
            <a:solidFill>
              <a:srgbClr val="0000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Google Shape;360;p14"/>
          <p:cNvSpPr txBox="1">
            <a:spLocks noGrp="1"/>
          </p:cNvSpPr>
          <p:nvPr>
            <p:ph type="body" idx="1"/>
          </p:nvPr>
        </p:nvSpPr>
        <p:spPr>
          <a:xfrm>
            <a:off x="1259037" y="1809547"/>
            <a:ext cx="4447800" cy="87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 b="1">
                <a:solidFill>
                  <a:schemeClr val="dk2"/>
                </a:solidFill>
                <a:latin typeface="Lato"/>
                <a:ea typeface="Lato"/>
                <a:cs typeface="Lato"/>
                <a:sym typeface="Lato"/>
              </a:rPr>
              <a:t>What are some challenges to feeding your young child?</a:t>
            </a:r>
            <a:endParaRPr sz="1800">
              <a:solidFill>
                <a:schemeClr val="dk2"/>
              </a:solidFill>
            </a:endParaRPr>
          </a:p>
        </p:txBody>
      </p:sp>
      <p:sp>
        <p:nvSpPr>
          <p:cNvPr id="361" name="Google Shape;361;p14"/>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Positive Feeding: Toddlers &amp; Preschool</a:t>
            </a: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5"/>
          <p:cNvSpPr txBox="1">
            <a:spLocks noGrp="1"/>
          </p:cNvSpPr>
          <p:nvPr>
            <p:ph type="body" idx="1"/>
          </p:nvPr>
        </p:nvSpPr>
        <p:spPr>
          <a:xfrm>
            <a:off x="286000" y="1016225"/>
            <a:ext cx="8229600" cy="328282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000"/>
              </a:spcBef>
              <a:spcAft>
                <a:spcPts val="0"/>
              </a:spcAft>
              <a:buSzPts val="2400"/>
              <a:buNone/>
            </a:pPr>
            <a:r>
              <a:rPr lang="en" sz="1800" b="1">
                <a:latin typeface="Lato"/>
                <a:ea typeface="Lato"/>
                <a:cs typeface="Lato"/>
                <a:sym typeface="Lato"/>
              </a:rPr>
              <a:t>Toddlers...</a:t>
            </a:r>
            <a:endParaRPr sz="1800" b="1">
              <a:latin typeface="Lato"/>
              <a:ea typeface="Lato"/>
              <a:cs typeface="Lato"/>
              <a:sym typeface="Lato"/>
            </a:endParaRPr>
          </a:p>
          <a:p>
            <a:pPr marL="457200" lvl="0" indent="-342900" algn="l" rtl="0">
              <a:lnSpc>
                <a:spcPct val="100000"/>
              </a:lnSpc>
              <a:spcBef>
                <a:spcPts val="1000"/>
              </a:spcBef>
              <a:spcAft>
                <a:spcPts val="0"/>
              </a:spcAft>
              <a:buSzPts val="1800"/>
              <a:buChar char="✓"/>
            </a:pPr>
            <a:r>
              <a:rPr lang="en" sz="1800"/>
              <a:t>are growing teeth, but are still at high risk </a:t>
            </a:r>
            <a:br>
              <a:rPr lang="en" sz="1800"/>
            </a:br>
            <a:r>
              <a:rPr lang="en" sz="1800"/>
              <a:t>for choking.</a:t>
            </a:r>
            <a:endParaRPr sz="1800"/>
          </a:p>
          <a:p>
            <a:pPr marL="457200" lvl="0" indent="-342900" algn="l" rtl="0">
              <a:lnSpc>
                <a:spcPct val="100000"/>
              </a:lnSpc>
              <a:spcBef>
                <a:spcPts val="1000"/>
              </a:spcBef>
              <a:spcAft>
                <a:spcPts val="0"/>
              </a:spcAft>
              <a:buSzPts val="1800"/>
              <a:buChar char="✓"/>
            </a:pPr>
            <a:r>
              <a:rPr lang="en" sz="1800"/>
              <a:t>may change tastes and appetite from </a:t>
            </a:r>
            <a:br>
              <a:rPr lang="en" sz="1800"/>
            </a:br>
            <a:r>
              <a:rPr lang="en" sz="1800"/>
              <a:t>day to day.</a:t>
            </a:r>
            <a:endParaRPr sz="1800"/>
          </a:p>
          <a:p>
            <a:pPr marL="457200" lvl="0" indent="-342900" algn="l" rtl="0">
              <a:lnSpc>
                <a:spcPct val="100000"/>
              </a:lnSpc>
              <a:spcBef>
                <a:spcPts val="1000"/>
              </a:spcBef>
              <a:spcAft>
                <a:spcPts val="0"/>
              </a:spcAft>
              <a:buSzPts val="1800"/>
              <a:buChar char="✓"/>
            </a:pPr>
            <a:r>
              <a:rPr lang="en" sz="1800"/>
              <a:t>may prefer foods in their simplest form </a:t>
            </a:r>
            <a:br>
              <a:rPr lang="en" sz="1800"/>
            </a:br>
            <a:r>
              <a:rPr lang="en" sz="1800"/>
              <a:t>(without sauce or mixed with other foods).</a:t>
            </a:r>
            <a:endParaRPr sz="1800"/>
          </a:p>
          <a:p>
            <a:pPr marL="457200" lvl="0" indent="-342900" algn="l" rtl="0">
              <a:lnSpc>
                <a:spcPct val="100000"/>
              </a:lnSpc>
              <a:spcBef>
                <a:spcPts val="1000"/>
              </a:spcBef>
              <a:spcAft>
                <a:spcPts val="0"/>
              </a:spcAft>
              <a:buSzPts val="1800"/>
              <a:buChar char="✓"/>
            </a:pPr>
            <a:r>
              <a:rPr lang="en" sz="1800"/>
              <a:t>like to “play” with food using all their senses; </a:t>
            </a:r>
            <a:br>
              <a:rPr lang="en" sz="1800"/>
            </a:br>
            <a:r>
              <a:rPr lang="en" sz="1800"/>
              <a:t>plan for this rather than discouraging it.</a:t>
            </a:r>
            <a:endParaRPr sz="1800"/>
          </a:p>
          <a:p>
            <a:pPr marL="0" lvl="0" indent="0" algn="l" rtl="0">
              <a:lnSpc>
                <a:spcPct val="100000"/>
              </a:lnSpc>
              <a:spcBef>
                <a:spcPts val="1000"/>
              </a:spcBef>
              <a:spcAft>
                <a:spcPts val="1000"/>
              </a:spcAft>
              <a:buSzPts val="2400"/>
              <a:buNone/>
            </a:pPr>
            <a:endParaRPr sz="1800"/>
          </a:p>
        </p:txBody>
      </p:sp>
      <p:sp>
        <p:nvSpPr>
          <p:cNvPr id="367" name="Google Shape;367;p15"/>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Positive Feeding: Toddlers &amp; Preschool</a:t>
            </a:r>
            <a:endParaRPr/>
          </a:p>
        </p:txBody>
      </p:sp>
      <p:pic>
        <p:nvPicPr>
          <p:cNvPr id="368" name="Google Shape;368;p15"/>
          <p:cNvPicPr preferRelativeResize="0"/>
          <p:nvPr/>
        </p:nvPicPr>
        <p:blipFill rotWithShape="1">
          <a:blip r:embed="rId3">
            <a:alphaModFix/>
          </a:blip>
          <a:srcRect l="10886" r="5043"/>
          <a:stretch/>
        </p:blipFill>
        <p:spPr>
          <a:xfrm>
            <a:off x="5391325" y="1016225"/>
            <a:ext cx="3540251" cy="2800050"/>
          </a:xfrm>
          <a:prstGeom prst="rect">
            <a:avLst/>
          </a:prstGeom>
          <a:noFill/>
          <a:ln w="9525" cap="flat" cmpd="sng">
            <a:solidFill>
              <a:srgbClr val="000000"/>
            </a:solidFill>
            <a:prstDash val="solid"/>
            <a:round/>
            <a:headEnd type="none" w="sm" len="sm"/>
            <a:tailEnd type="none" w="sm" len="sm"/>
          </a:ln>
        </p:spPr>
      </p:pic>
      <p:sp>
        <p:nvSpPr>
          <p:cNvPr id="369" name="Google Shape;369;p15"/>
          <p:cNvSpPr/>
          <p:nvPr/>
        </p:nvSpPr>
        <p:spPr>
          <a:xfrm>
            <a:off x="0" y="271841"/>
            <a:ext cx="9144000" cy="492443"/>
          </a:xfrm>
          <a:prstGeom prst="rect">
            <a:avLst/>
          </a:prstGeom>
          <a:solidFill>
            <a:srgbClr val="FD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600" b="1" i="0" u="none" strike="noStrike" cap="none">
                <a:solidFill>
                  <a:schemeClr val="accent3"/>
                </a:solidFill>
                <a:latin typeface="Lato"/>
                <a:ea typeface="Lato"/>
                <a:cs typeface="Lato"/>
                <a:sym typeface="Lato"/>
              </a:rPr>
              <a:t>What are the challenges to feeding your young child?</a:t>
            </a: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
          <p:cNvSpPr txBox="1">
            <a:spLocks noGrp="1"/>
          </p:cNvSpPr>
          <p:nvPr>
            <p:ph type="ctrTitle"/>
          </p:nvPr>
        </p:nvSpPr>
        <p:spPr>
          <a:xfrm>
            <a:off x="311708" y="417700"/>
            <a:ext cx="8520600" cy="171218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000" b="1"/>
              <a:t>Increasing Fruit and Vegetable Consumption</a:t>
            </a:r>
            <a:endParaRPr sz="4000" b="1"/>
          </a:p>
        </p:txBody>
      </p:sp>
      <p:sp>
        <p:nvSpPr>
          <p:cNvPr id="222" name="Google Shape;222;p2"/>
          <p:cNvSpPr txBox="1">
            <a:spLocks noGrp="1"/>
          </p:cNvSpPr>
          <p:nvPr>
            <p:ph type="subTitle" idx="1"/>
          </p:nvPr>
        </p:nvSpPr>
        <p:spPr>
          <a:xfrm>
            <a:off x="311700" y="2364058"/>
            <a:ext cx="8520600" cy="65209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Lesson 3</a:t>
            </a:r>
            <a:endParaRPr/>
          </a:p>
        </p:txBody>
      </p:sp>
      <p:pic>
        <p:nvPicPr>
          <p:cNvPr id="223" name="Google Shape;223;p2"/>
          <p:cNvPicPr preferRelativeResize="0"/>
          <p:nvPr/>
        </p:nvPicPr>
        <p:blipFill rotWithShape="1">
          <a:blip r:embed="rId3">
            <a:alphaModFix/>
          </a:blip>
          <a:srcRect/>
          <a:stretch/>
        </p:blipFill>
        <p:spPr>
          <a:xfrm>
            <a:off x="60755" y="4253995"/>
            <a:ext cx="2514600" cy="571500"/>
          </a:xfrm>
          <a:prstGeom prst="rect">
            <a:avLst/>
          </a:prstGeom>
          <a:noFill/>
          <a:ln>
            <a:noFill/>
          </a:ln>
        </p:spPr>
      </p:pic>
      <p:sp>
        <p:nvSpPr>
          <p:cNvPr id="224" name="Google Shape;224;p2"/>
          <p:cNvSpPr/>
          <p:nvPr/>
        </p:nvSpPr>
        <p:spPr>
          <a:xfrm>
            <a:off x="7735329" y="3529065"/>
            <a:ext cx="1285103" cy="144986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Insert your organization logo here</a:t>
            </a: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6"/>
          <p:cNvSpPr txBox="1">
            <a:spLocks noGrp="1"/>
          </p:cNvSpPr>
          <p:nvPr>
            <p:ph type="body" idx="1"/>
          </p:nvPr>
        </p:nvSpPr>
        <p:spPr>
          <a:xfrm>
            <a:off x="4572000" y="928298"/>
            <a:ext cx="4158088" cy="328690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000"/>
              </a:spcBef>
              <a:spcAft>
                <a:spcPts val="0"/>
              </a:spcAft>
              <a:buSzPts val="2400"/>
              <a:buNone/>
            </a:pPr>
            <a:r>
              <a:rPr lang="en" sz="1800" b="1">
                <a:latin typeface="Lato"/>
                <a:ea typeface="Lato"/>
                <a:cs typeface="Lato"/>
                <a:sym typeface="Lato"/>
              </a:rPr>
              <a:t>Preschoolers...</a:t>
            </a:r>
            <a:endParaRPr sz="1800" b="1">
              <a:latin typeface="Lato"/>
              <a:ea typeface="Lato"/>
              <a:cs typeface="Lato"/>
              <a:sym typeface="Lato"/>
            </a:endParaRPr>
          </a:p>
          <a:p>
            <a:pPr marL="457200" lvl="0" indent="-342900" algn="l" rtl="0">
              <a:lnSpc>
                <a:spcPct val="100000"/>
              </a:lnSpc>
              <a:spcBef>
                <a:spcPts val="1000"/>
              </a:spcBef>
              <a:spcAft>
                <a:spcPts val="0"/>
              </a:spcAft>
              <a:buSzPts val="1800"/>
              <a:buChar char="✓"/>
            </a:pPr>
            <a:r>
              <a:rPr lang="en" sz="1800"/>
              <a:t>may need to be exposed to new </a:t>
            </a:r>
            <a:br>
              <a:rPr lang="en" sz="1800"/>
            </a:br>
            <a:r>
              <a:rPr lang="en" sz="1800"/>
              <a:t>foods many times before </a:t>
            </a:r>
            <a:br>
              <a:rPr lang="en" sz="1800"/>
            </a:br>
            <a:r>
              <a:rPr lang="en" sz="1800"/>
              <a:t>acceptance.</a:t>
            </a:r>
            <a:endParaRPr sz="1800"/>
          </a:p>
          <a:p>
            <a:pPr marL="457200" lvl="0" indent="-342900" algn="l" rtl="0">
              <a:lnSpc>
                <a:spcPct val="100000"/>
              </a:lnSpc>
              <a:spcBef>
                <a:spcPts val="1000"/>
              </a:spcBef>
              <a:spcAft>
                <a:spcPts val="0"/>
              </a:spcAft>
              <a:buSzPts val="1800"/>
              <a:buChar char="✓"/>
            </a:pPr>
            <a:r>
              <a:rPr lang="en" sz="1800"/>
              <a:t>are ready for more structured </a:t>
            </a:r>
            <a:br>
              <a:rPr lang="en" sz="1800"/>
            </a:br>
            <a:r>
              <a:rPr lang="en" sz="1800"/>
              <a:t>mealtimes and food routines.</a:t>
            </a:r>
            <a:endParaRPr sz="1800"/>
          </a:p>
          <a:p>
            <a:pPr marL="457200" lvl="0" indent="-342900" algn="l" rtl="0">
              <a:lnSpc>
                <a:spcPct val="100000"/>
              </a:lnSpc>
              <a:spcBef>
                <a:spcPts val="1000"/>
              </a:spcBef>
              <a:spcAft>
                <a:spcPts val="0"/>
              </a:spcAft>
              <a:buSzPts val="1800"/>
              <a:buChar char="✓"/>
            </a:pPr>
            <a:r>
              <a:rPr lang="en" sz="1800"/>
              <a:t>are more exposed to processed </a:t>
            </a:r>
            <a:br>
              <a:rPr lang="en" sz="1800"/>
            </a:br>
            <a:r>
              <a:rPr lang="en" sz="1800"/>
              <a:t>foods outside the home but can </a:t>
            </a:r>
            <a:br>
              <a:rPr lang="en" sz="1800"/>
            </a:br>
            <a:r>
              <a:rPr lang="en" sz="1800"/>
              <a:t>begin to learn about healthy </a:t>
            </a:r>
            <a:br>
              <a:rPr lang="en" sz="1800"/>
            </a:br>
            <a:r>
              <a:rPr lang="en" sz="1800"/>
              <a:t>decision-making.</a:t>
            </a:r>
            <a:endParaRPr sz="1800"/>
          </a:p>
          <a:p>
            <a:pPr marL="0" lvl="0" indent="0" algn="l" rtl="0">
              <a:lnSpc>
                <a:spcPct val="100000"/>
              </a:lnSpc>
              <a:spcBef>
                <a:spcPts val="1000"/>
              </a:spcBef>
              <a:spcAft>
                <a:spcPts val="1000"/>
              </a:spcAft>
              <a:buSzPts val="2400"/>
              <a:buNone/>
            </a:pPr>
            <a:endParaRPr sz="1800"/>
          </a:p>
        </p:txBody>
      </p:sp>
      <p:sp>
        <p:nvSpPr>
          <p:cNvPr id="375" name="Google Shape;375;p16"/>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Positive Feeding: Toddlers &amp; Preschool</a:t>
            </a:r>
            <a:endParaRPr/>
          </a:p>
        </p:txBody>
      </p:sp>
      <p:pic>
        <p:nvPicPr>
          <p:cNvPr id="376" name="Google Shape;376;p16"/>
          <p:cNvPicPr preferRelativeResize="0"/>
          <p:nvPr/>
        </p:nvPicPr>
        <p:blipFill rotWithShape="1">
          <a:blip r:embed="rId3">
            <a:alphaModFix/>
          </a:blip>
          <a:srcRect/>
          <a:stretch/>
        </p:blipFill>
        <p:spPr>
          <a:xfrm rot="-251182">
            <a:off x="303805" y="1568383"/>
            <a:ext cx="3918066" cy="2314138"/>
          </a:xfrm>
          <a:prstGeom prst="rect">
            <a:avLst/>
          </a:prstGeom>
          <a:noFill/>
          <a:ln w="9525" cap="flat" cmpd="sng">
            <a:solidFill>
              <a:srgbClr val="000000"/>
            </a:solidFill>
            <a:prstDash val="solid"/>
            <a:round/>
            <a:headEnd type="none" w="sm" len="sm"/>
            <a:tailEnd type="none" w="sm" len="sm"/>
          </a:ln>
        </p:spPr>
      </p:pic>
      <p:sp>
        <p:nvSpPr>
          <p:cNvPr id="377" name="Google Shape;377;p16"/>
          <p:cNvSpPr/>
          <p:nvPr/>
        </p:nvSpPr>
        <p:spPr>
          <a:xfrm>
            <a:off x="0" y="237936"/>
            <a:ext cx="9144000" cy="492443"/>
          </a:xfrm>
          <a:prstGeom prst="rect">
            <a:avLst/>
          </a:prstGeom>
          <a:solidFill>
            <a:srgbClr val="FD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600" b="1" i="0" u="none" strike="noStrike" cap="none">
                <a:solidFill>
                  <a:schemeClr val="accent3"/>
                </a:solidFill>
                <a:latin typeface="Lato"/>
                <a:ea typeface="Lato"/>
                <a:cs typeface="Lato"/>
                <a:sym typeface="Lato"/>
              </a:rPr>
              <a:t>What are the challenges to feeding your young child?</a:t>
            </a: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7"/>
          <p:cNvSpPr txBox="1">
            <a:spLocks noGrp="1"/>
          </p:cNvSpPr>
          <p:nvPr>
            <p:ph type="body" idx="1"/>
          </p:nvPr>
        </p:nvSpPr>
        <p:spPr>
          <a:xfrm>
            <a:off x="309779" y="816678"/>
            <a:ext cx="4073700" cy="3315443"/>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000"/>
              </a:spcBef>
              <a:spcAft>
                <a:spcPts val="0"/>
              </a:spcAft>
              <a:buSzPts val="1800"/>
              <a:buChar char="✓"/>
            </a:pPr>
            <a:r>
              <a:rPr lang="en" sz="1800"/>
              <a:t>16-24 oz whole milk per day for kids 12-24 months. Switch to low-fat at 24 months.</a:t>
            </a:r>
            <a:endParaRPr sz="1800"/>
          </a:p>
          <a:p>
            <a:pPr marL="457200" lvl="0" indent="-342900" algn="l" rtl="0">
              <a:lnSpc>
                <a:spcPct val="100000"/>
              </a:lnSpc>
              <a:spcBef>
                <a:spcPts val="1000"/>
              </a:spcBef>
              <a:spcAft>
                <a:spcPts val="0"/>
              </a:spcAft>
              <a:buSzPts val="1800"/>
              <a:buChar char="✓"/>
            </a:pPr>
            <a:r>
              <a:rPr lang="en" sz="1800"/>
              <a:t>After age 1, tummies can handle berries, tomatoes, citrus, and honey. </a:t>
            </a:r>
            <a:endParaRPr sz="1800"/>
          </a:p>
          <a:p>
            <a:pPr marL="457200" lvl="0" indent="-342900" algn="l" rtl="0">
              <a:lnSpc>
                <a:spcPct val="100000"/>
              </a:lnSpc>
              <a:spcBef>
                <a:spcPts val="1000"/>
              </a:spcBef>
              <a:spcAft>
                <a:spcPts val="0"/>
              </a:spcAft>
              <a:buSzPts val="1800"/>
              <a:buChar char="✓"/>
            </a:pPr>
            <a:r>
              <a:rPr lang="en" sz="1800"/>
              <a:t>Three meals plus two healthy snacks per day at predictable times.</a:t>
            </a:r>
            <a:endParaRPr sz="1800"/>
          </a:p>
          <a:p>
            <a:pPr marL="457200" lvl="0" indent="-342900" algn="l" rtl="0">
              <a:lnSpc>
                <a:spcPct val="100000"/>
              </a:lnSpc>
              <a:spcBef>
                <a:spcPts val="1000"/>
              </a:spcBef>
              <a:spcAft>
                <a:spcPts val="0"/>
              </a:spcAft>
              <a:buSzPts val="1800"/>
              <a:buChar char="✓"/>
            </a:pPr>
            <a:r>
              <a:rPr lang="en" sz="1800"/>
              <a:t>Mild versions of whatever the rest of the family is eating. It’s not necessary to cook a separate menu.</a:t>
            </a:r>
            <a:endParaRPr sz="1800"/>
          </a:p>
          <a:p>
            <a:pPr marL="0" lvl="0" indent="0" algn="l" rtl="0">
              <a:lnSpc>
                <a:spcPct val="100000"/>
              </a:lnSpc>
              <a:spcBef>
                <a:spcPts val="1000"/>
              </a:spcBef>
              <a:spcAft>
                <a:spcPts val="1000"/>
              </a:spcAft>
              <a:buSzPts val="2400"/>
              <a:buNone/>
            </a:pPr>
            <a:endParaRPr sz="1800"/>
          </a:p>
        </p:txBody>
      </p:sp>
      <p:sp>
        <p:nvSpPr>
          <p:cNvPr id="383" name="Google Shape;383;p17"/>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Positive Feeding: Toddlers &amp; Preschool</a:t>
            </a:r>
            <a:endParaRPr/>
          </a:p>
        </p:txBody>
      </p:sp>
      <p:pic>
        <p:nvPicPr>
          <p:cNvPr id="384" name="Google Shape;384;p17"/>
          <p:cNvPicPr preferRelativeResize="0"/>
          <p:nvPr/>
        </p:nvPicPr>
        <p:blipFill rotWithShape="1">
          <a:blip r:embed="rId3">
            <a:alphaModFix/>
          </a:blip>
          <a:srcRect l="9354"/>
          <a:stretch/>
        </p:blipFill>
        <p:spPr>
          <a:xfrm>
            <a:off x="4814750" y="996326"/>
            <a:ext cx="4019471" cy="2956148"/>
          </a:xfrm>
          <a:prstGeom prst="rect">
            <a:avLst/>
          </a:prstGeom>
          <a:noFill/>
          <a:ln w="9525" cap="flat" cmpd="sng">
            <a:solidFill>
              <a:srgbClr val="000000"/>
            </a:solidFill>
            <a:prstDash val="solid"/>
            <a:round/>
            <a:headEnd type="none" w="sm" len="sm"/>
            <a:tailEnd type="none" w="sm" len="sm"/>
          </a:ln>
        </p:spPr>
      </p:pic>
      <p:sp>
        <p:nvSpPr>
          <p:cNvPr id="385" name="Google Shape;385;p17"/>
          <p:cNvSpPr/>
          <p:nvPr/>
        </p:nvSpPr>
        <p:spPr>
          <a:xfrm>
            <a:off x="309779" y="243131"/>
            <a:ext cx="234872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600" b="1" i="0" u="none" strike="noStrike" cap="none">
                <a:solidFill>
                  <a:schemeClr val="accent3"/>
                </a:solidFill>
                <a:latin typeface="Lato"/>
                <a:ea typeface="Lato"/>
                <a:cs typeface="Lato"/>
                <a:sym typeface="Lato"/>
              </a:rPr>
              <a:t>What to offer?</a:t>
            </a:r>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18"/>
          <p:cNvPicPr preferRelativeResize="0"/>
          <p:nvPr/>
        </p:nvPicPr>
        <p:blipFill rotWithShape="1">
          <a:blip r:embed="rId3">
            <a:alphaModFix/>
          </a:blip>
          <a:srcRect/>
          <a:stretch/>
        </p:blipFill>
        <p:spPr>
          <a:xfrm>
            <a:off x="6213325" y="1830658"/>
            <a:ext cx="2930675" cy="2353200"/>
          </a:xfrm>
          <a:prstGeom prst="rect">
            <a:avLst/>
          </a:prstGeom>
          <a:noFill/>
          <a:ln>
            <a:noFill/>
          </a:ln>
        </p:spPr>
      </p:pic>
      <p:sp>
        <p:nvSpPr>
          <p:cNvPr id="391" name="Google Shape;391;p18"/>
          <p:cNvSpPr txBox="1">
            <a:spLocks noGrp="1"/>
          </p:cNvSpPr>
          <p:nvPr>
            <p:ph type="body" idx="1"/>
          </p:nvPr>
        </p:nvSpPr>
        <p:spPr>
          <a:xfrm>
            <a:off x="286004" y="803081"/>
            <a:ext cx="8229600" cy="3267377"/>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000"/>
              </a:spcBef>
              <a:spcAft>
                <a:spcPts val="0"/>
              </a:spcAft>
              <a:buSzPts val="1800"/>
              <a:buChar char="✓"/>
            </a:pPr>
            <a:r>
              <a:rPr lang="en" sz="1800"/>
              <a:t>Your child might become more “picky” as he or she gets older. This is normal!</a:t>
            </a:r>
            <a:endParaRPr sz="1800"/>
          </a:p>
          <a:p>
            <a:pPr marL="457200" lvl="0" indent="-342900" algn="l" rtl="0">
              <a:lnSpc>
                <a:spcPct val="100000"/>
              </a:lnSpc>
              <a:spcBef>
                <a:spcPts val="1000"/>
              </a:spcBef>
              <a:spcAft>
                <a:spcPts val="0"/>
              </a:spcAft>
              <a:buSzPts val="1800"/>
              <a:buChar char="✓"/>
            </a:pPr>
            <a:r>
              <a:rPr lang="en" sz="1800"/>
              <a:t>Be patient as your child tries new foods. He or she may need to try something several times before accepting it. Patience works better than pressure.</a:t>
            </a:r>
            <a:endParaRPr sz="1800"/>
          </a:p>
          <a:p>
            <a:pPr marL="457200" lvl="0" indent="-342900" algn="l" rtl="0">
              <a:lnSpc>
                <a:spcPct val="100000"/>
              </a:lnSpc>
              <a:spcBef>
                <a:spcPts val="1000"/>
              </a:spcBef>
              <a:spcAft>
                <a:spcPts val="0"/>
              </a:spcAft>
              <a:buSzPts val="1800"/>
              <a:buChar char="✓"/>
            </a:pPr>
            <a:r>
              <a:rPr lang="en" sz="1800"/>
              <a:t>Never force a child to eat. Young kids eat different </a:t>
            </a:r>
            <a:br>
              <a:rPr lang="en" sz="1800"/>
            </a:br>
            <a:r>
              <a:rPr lang="en" sz="1800"/>
              <a:t>amounts every day.</a:t>
            </a:r>
            <a:endParaRPr sz="1800"/>
          </a:p>
          <a:p>
            <a:pPr marL="457200" lvl="0" indent="-342900" algn="l" rtl="0">
              <a:lnSpc>
                <a:spcPct val="100000"/>
              </a:lnSpc>
              <a:spcBef>
                <a:spcPts val="1000"/>
              </a:spcBef>
              <a:spcAft>
                <a:spcPts val="0"/>
              </a:spcAft>
              <a:buSzPts val="1800"/>
              <a:buChar char="✓"/>
            </a:pPr>
            <a:r>
              <a:rPr lang="en" sz="1800"/>
              <a:t>Young kids love to dip! They may be more willing to </a:t>
            </a:r>
            <a:br>
              <a:rPr lang="en" sz="1800"/>
            </a:br>
            <a:r>
              <a:rPr lang="en" sz="1800"/>
              <a:t>try new foods they can dip it in yogurt, hummus, nut </a:t>
            </a:r>
            <a:br>
              <a:rPr lang="en" sz="1800"/>
            </a:br>
            <a:r>
              <a:rPr lang="en" sz="1800"/>
              <a:t>butter, or salsa. </a:t>
            </a:r>
            <a:endParaRPr sz="1800"/>
          </a:p>
          <a:p>
            <a:pPr marL="457200" lvl="0" indent="0" algn="l" rtl="0">
              <a:lnSpc>
                <a:spcPct val="100000"/>
              </a:lnSpc>
              <a:spcBef>
                <a:spcPts val="1000"/>
              </a:spcBef>
              <a:spcAft>
                <a:spcPts val="0"/>
              </a:spcAft>
              <a:buSzPts val="2400"/>
              <a:buNone/>
            </a:pPr>
            <a:endParaRPr sz="1800"/>
          </a:p>
          <a:p>
            <a:pPr marL="0" lvl="0" indent="0" algn="l" rtl="0">
              <a:lnSpc>
                <a:spcPct val="100000"/>
              </a:lnSpc>
              <a:spcBef>
                <a:spcPts val="1000"/>
              </a:spcBef>
              <a:spcAft>
                <a:spcPts val="1000"/>
              </a:spcAft>
              <a:buSzPts val="2400"/>
              <a:buNone/>
            </a:pPr>
            <a:endParaRPr sz="1800"/>
          </a:p>
        </p:txBody>
      </p:sp>
      <p:sp>
        <p:nvSpPr>
          <p:cNvPr id="392" name="Google Shape;392;p18"/>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Positive Feeding: Toddlers &amp; Preschool</a:t>
            </a:r>
            <a:endParaRPr/>
          </a:p>
        </p:txBody>
      </p:sp>
      <p:sp>
        <p:nvSpPr>
          <p:cNvPr id="393" name="Google Shape;393;p18"/>
          <p:cNvSpPr/>
          <p:nvPr/>
        </p:nvSpPr>
        <p:spPr>
          <a:xfrm>
            <a:off x="286004" y="220985"/>
            <a:ext cx="4128053"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600" b="1" i="0" u="none" strike="noStrike" cap="none">
                <a:solidFill>
                  <a:schemeClr val="accent3"/>
                </a:solidFill>
                <a:latin typeface="Lato"/>
                <a:ea typeface="Lato"/>
                <a:cs typeface="Lato"/>
                <a:sym typeface="Lato"/>
              </a:rPr>
              <a:t>Do you have a picky eater?</a:t>
            </a: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a:spLocks noGrp="1"/>
          </p:cNvSpPr>
          <p:nvPr>
            <p:ph type="body" idx="1"/>
          </p:nvPr>
        </p:nvSpPr>
        <p:spPr>
          <a:xfrm>
            <a:off x="4572000" y="1022921"/>
            <a:ext cx="4053300" cy="22029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000"/>
              </a:spcBef>
              <a:spcAft>
                <a:spcPts val="0"/>
              </a:spcAft>
              <a:buSzPts val="1800"/>
              <a:buChar char="✓"/>
            </a:pPr>
            <a:r>
              <a:rPr lang="en" sz="1800"/>
              <a:t>Cook together, eat together, talk together. </a:t>
            </a:r>
            <a:endParaRPr sz="1800"/>
          </a:p>
          <a:p>
            <a:pPr marL="457200" lvl="0" indent="-342900" algn="l" rtl="0">
              <a:lnSpc>
                <a:spcPct val="100000"/>
              </a:lnSpc>
              <a:spcBef>
                <a:spcPts val="1000"/>
              </a:spcBef>
              <a:spcAft>
                <a:spcPts val="0"/>
              </a:spcAft>
              <a:buSzPts val="1800"/>
              <a:buChar char="✓"/>
            </a:pPr>
            <a:r>
              <a:rPr lang="en" sz="1800"/>
              <a:t>Turn off the TV and cell phones. Make mealtime family time!</a:t>
            </a:r>
            <a:endParaRPr sz="1800"/>
          </a:p>
          <a:p>
            <a:pPr marL="457200" lvl="0" indent="-342900" algn="l" rtl="0">
              <a:lnSpc>
                <a:spcPct val="100000"/>
              </a:lnSpc>
              <a:spcBef>
                <a:spcPts val="1000"/>
              </a:spcBef>
              <a:spcAft>
                <a:spcPts val="0"/>
              </a:spcAft>
              <a:buSzPts val="1800"/>
              <a:buChar char="✓"/>
            </a:pPr>
            <a:r>
              <a:rPr lang="en" sz="1800"/>
              <a:t>Involve kids in the process of preparing meals and cleaning up. </a:t>
            </a:r>
            <a:endParaRPr sz="1800"/>
          </a:p>
          <a:p>
            <a:pPr marL="0" lvl="0" indent="0" algn="l" rtl="0">
              <a:lnSpc>
                <a:spcPct val="100000"/>
              </a:lnSpc>
              <a:spcBef>
                <a:spcPts val="1000"/>
              </a:spcBef>
              <a:spcAft>
                <a:spcPts val="0"/>
              </a:spcAft>
              <a:buSzPts val="2400"/>
              <a:buNone/>
            </a:pPr>
            <a:endParaRPr sz="1800"/>
          </a:p>
          <a:p>
            <a:pPr marL="0" lvl="0" indent="0" algn="l" rtl="0">
              <a:lnSpc>
                <a:spcPct val="100000"/>
              </a:lnSpc>
              <a:spcBef>
                <a:spcPts val="1000"/>
              </a:spcBef>
              <a:spcAft>
                <a:spcPts val="1000"/>
              </a:spcAft>
              <a:buSzPts val="2400"/>
              <a:buNone/>
            </a:pPr>
            <a:endParaRPr sz="1800"/>
          </a:p>
        </p:txBody>
      </p:sp>
      <p:sp>
        <p:nvSpPr>
          <p:cNvPr id="399" name="Google Shape;399;p19"/>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Positive Feeding: Toddlers—School-Age</a:t>
            </a:r>
            <a:endParaRPr/>
          </a:p>
        </p:txBody>
      </p:sp>
      <p:pic>
        <p:nvPicPr>
          <p:cNvPr id="400" name="Google Shape;400;p19"/>
          <p:cNvPicPr preferRelativeResize="0"/>
          <p:nvPr/>
        </p:nvPicPr>
        <p:blipFill rotWithShape="1">
          <a:blip r:embed="rId3">
            <a:alphaModFix/>
          </a:blip>
          <a:srcRect l="58" r="59"/>
          <a:stretch/>
        </p:blipFill>
        <p:spPr>
          <a:xfrm>
            <a:off x="341915" y="904220"/>
            <a:ext cx="3861955" cy="2838948"/>
          </a:xfrm>
          <a:prstGeom prst="rect">
            <a:avLst/>
          </a:prstGeom>
          <a:noFill/>
          <a:ln>
            <a:noFill/>
          </a:ln>
          <a:effectLst>
            <a:outerShdw blurRad="292100" dist="139700" dir="2700000" algn="tl" rotWithShape="0">
              <a:srgbClr val="333333">
                <a:alpha val="64705"/>
              </a:srgbClr>
            </a:outerShdw>
          </a:effectLst>
        </p:spPr>
      </p:pic>
      <p:sp>
        <p:nvSpPr>
          <p:cNvPr id="401" name="Google Shape;401;p19"/>
          <p:cNvSpPr/>
          <p:nvPr/>
        </p:nvSpPr>
        <p:spPr>
          <a:xfrm>
            <a:off x="341916" y="411777"/>
            <a:ext cx="3861955" cy="492443"/>
          </a:xfrm>
          <a:prstGeom prst="rect">
            <a:avLst/>
          </a:prstGeom>
          <a:noFill/>
          <a:ln w="19050" cap="flat" cmpd="sng">
            <a:solidFill>
              <a:schemeClr val="dk1"/>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600" b="1" i="0" u="none" strike="noStrike" cap="none">
                <a:solidFill>
                  <a:schemeClr val="accent3"/>
                </a:solidFill>
                <a:latin typeface="Lato"/>
                <a:ea typeface="Lato"/>
                <a:cs typeface="Lato"/>
                <a:sym typeface="Lato"/>
              </a:rPr>
              <a:t>Make time for mealtime!</a:t>
            </a:r>
            <a:endParaRPr/>
          </a:p>
        </p:txBody>
      </p:sp>
      <p:sp>
        <p:nvSpPr>
          <p:cNvPr id="402" name="Google Shape;402;p19"/>
          <p:cNvSpPr/>
          <p:nvPr/>
        </p:nvSpPr>
        <p:spPr>
          <a:xfrm>
            <a:off x="4936500" y="3617525"/>
            <a:ext cx="3324300" cy="5979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000"/>
              </a:spcBef>
              <a:spcAft>
                <a:spcPts val="0"/>
              </a:spcAft>
              <a:buClr>
                <a:schemeClr val="dk1"/>
              </a:buClr>
              <a:buSzPts val="2400"/>
              <a:buFont typeface="Arial"/>
              <a:buNone/>
            </a:pPr>
            <a:r>
              <a:rPr lang="en" sz="1600" b="1" i="1">
                <a:solidFill>
                  <a:schemeClr val="dk1"/>
                </a:solidFill>
                <a:latin typeface="Lato"/>
                <a:ea typeface="Lato"/>
                <a:cs typeface="Lato"/>
                <a:sym typeface="Lato"/>
              </a:rPr>
              <a:t>Remember: You decide </a:t>
            </a:r>
            <a:r>
              <a:rPr lang="en" sz="1600" b="1">
                <a:solidFill>
                  <a:schemeClr val="dk1"/>
                </a:solidFill>
                <a:latin typeface="Lato"/>
                <a:ea typeface="Lato"/>
                <a:cs typeface="Lato"/>
                <a:sym typeface="Lato"/>
              </a:rPr>
              <a:t>what </a:t>
            </a:r>
            <a:r>
              <a:rPr lang="en" sz="1600" b="1" i="1">
                <a:solidFill>
                  <a:schemeClr val="dk1"/>
                </a:solidFill>
                <a:latin typeface="Lato"/>
                <a:ea typeface="Lato"/>
                <a:cs typeface="Lato"/>
                <a:sym typeface="Lato"/>
              </a:rPr>
              <a:t>and</a:t>
            </a:r>
            <a:r>
              <a:rPr lang="en" sz="1600" b="1">
                <a:solidFill>
                  <a:schemeClr val="dk1"/>
                </a:solidFill>
                <a:latin typeface="Lato"/>
                <a:ea typeface="Lato"/>
                <a:cs typeface="Lato"/>
                <a:sym typeface="Lato"/>
              </a:rPr>
              <a:t> when </a:t>
            </a:r>
            <a:r>
              <a:rPr lang="en" sz="1600" b="1" i="1">
                <a:solidFill>
                  <a:schemeClr val="dk1"/>
                </a:solidFill>
                <a:latin typeface="Lato"/>
                <a:ea typeface="Lato"/>
                <a:cs typeface="Lato"/>
                <a:sym typeface="Lato"/>
              </a:rPr>
              <a:t>to eat, kids decide </a:t>
            </a:r>
            <a:r>
              <a:rPr lang="en" sz="1600" b="1">
                <a:solidFill>
                  <a:schemeClr val="dk1"/>
                </a:solidFill>
                <a:latin typeface="Lato"/>
                <a:ea typeface="Lato"/>
                <a:cs typeface="Lato"/>
                <a:sym typeface="Lato"/>
              </a:rPr>
              <a:t>how much.</a:t>
            </a:r>
            <a:endParaRPr sz="1600" b="1">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p20"/>
          <p:cNvSpPr txBox="1">
            <a:spLocks noGrp="1"/>
          </p:cNvSpPr>
          <p:nvPr>
            <p:ph type="body" idx="1"/>
          </p:nvPr>
        </p:nvSpPr>
        <p:spPr>
          <a:xfrm rot="-884110">
            <a:off x="145968" y="1707629"/>
            <a:ext cx="2822970" cy="87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 b="1">
                <a:solidFill>
                  <a:schemeClr val="lt1"/>
                </a:solidFill>
                <a:latin typeface="Lato"/>
                <a:ea typeface="Lato"/>
                <a:cs typeface="Lato"/>
                <a:sym typeface="Lato"/>
              </a:rPr>
              <a:t>What are some challenges to feeding your growing child?</a:t>
            </a:r>
            <a:endParaRPr sz="1800">
              <a:solidFill>
                <a:schemeClr val="lt1"/>
              </a:solidFill>
            </a:endParaRPr>
          </a:p>
        </p:txBody>
      </p:sp>
      <p:sp>
        <p:nvSpPr>
          <p:cNvPr id="408" name="Google Shape;408;p20"/>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Positive Feeding: School-Age Kids</a:t>
            </a:r>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1"/>
          <p:cNvSpPr txBox="1">
            <a:spLocks noGrp="1"/>
          </p:cNvSpPr>
          <p:nvPr>
            <p:ph type="body" idx="1"/>
          </p:nvPr>
        </p:nvSpPr>
        <p:spPr>
          <a:xfrm>
            <a:off x="264324" y="749846"/>
            <a:ext cx="8229600" cy="350591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000"/>
              </a:spcBef>
              <a:spcAft>
                <a:spcPts val="0"/>
              </a:spcAft>
              <a:buSzPts val="2400"/>
              <a:buNone/>
            </a:pPr>
            <a:r>
              <a:rPr lang="en" sz="1800" b="1">
                <a:latin typeface="Lato"/>
                <a:ea typeface="Lato"/>
                <a:cs typeface="Lato"/>
                <a:sym typeface="Lato"/>
              </a:rPr>
              <a:t>Elementary school kids...</a:t>
            </a:r>
            <a:endParaRPr sz="1800" b="1">
              <a:latin typeface="Lato"/>
              <a:ea typeface="Lato"/>
              <a:cs typeface="Lato"/>
              <a:sym typeface="Lato"/>
            </a:endParaRPr>
          </a:p>
          <a:p>
            <a:pPr marL="457200" lvl="0" indent="-342900" algn="l" rtl="0">
              <a:lnSpc>
                <a:spcPct val="100000"/>
              </a:lnSpc>
              <a:spcBef>
                <a:spcPts val="1000"/>
              </a:spcBef>
              <a:spcAft>
                <a:spcPts val="0"/>
              </a:spcAft>
              <a:buSzPts val="1800"/>
              <a:buChar char="✓"/>
            </a:pPr>
            <a:r>
              <a:rPr lang="en" sz="1800"/>
              <a:t>are beginning to understand where </a:t>
            </a:r>
            <a:br>
              <a:rPr lang="en" sz="1800"/>
            </a:br>
            <a:r>
              <a:rPr lang="en" sz="1800"/>
              <a:t>food comes from and that some foods </a:t>
            </a:r>
            <a:br>
              <a:rPr lang="en" sz="1800"/>
            </a:br>
            <a:r>
              <a:rPr lang="en" sz="1800"/>
              <a:t>are good for growing bodies.</a:t>
            </a:r>
            <a:endParaRPr sz="1800"/>
          </a:p>
          <a:p>
            <a:pPr marL="457200" lvl="0" indent="-342900" algn="l" rtl="0">
              <a:lnSpc>
                <a:spcPct val="100000"/>
              </a:lnSpc>
              <a:spcBef>
                <a:spcPts val="1000"/>
              </a:spcBef>
              <a:spcAft>
                <a:spcPts val="0"/>
              </a:spcAft>
              <a:buSzPts val="1800"/>
              <a:buChar char="✓"/>
            </a:pPr>
            <a:r>
              <a:rPr lang="en" sz="1800"/>
              <a:t>need to be active every day for physical </a:t>
            </a:r>
            <a:br>
              <a:rPr lang="en" sz="1800"/>
            </a:br>
            <a:r>
              <a:rPr lang="en" sz="1800"/>
              <a:t>and mental health.</a:t>
            </a:r>
            <a:endParaRPr sz="1800"/>
          </a:p>
          <a:p>
            <a:pPr marL="457200" lvl="0" indent="-342900" algn="l" rtl="0">
              <a:lnSpc>
                <a:spcPct val="100000"/>
              </a:lnSpc>
              <a:spcBef>
                <a:spcPts val="1000"/>
              </a:spcBef>
              <a:spcAft>
                <a:spcPts val="0"/>
              </a:spcAft>
              <a:buSzPts val="1800"/>
              <a:buChar char="✓"/>
            </a:pPr>
            <a:r>
              <a:rPr lang="en" sz="1800"/>
              <a:t>want to do things their peers are doing.</a:t>
            </a:r>
            <a:endParaRPr sz="1800"/>
          </a:p>
          <a:p>
            <a:pPr marL="457200" lvl="0" indent="-342900" algn="l" rtl="0">
              <a:lnSpc>
                <a:spcPct val="100000"/>
              </a:lnSpc>
              <a:spcBef>
                <a:spcPts val="1000"/>
              </a:spcBef>
              <a:spcAft>
                <a:spcPts val="0"/>
              </a:spcAft>
              <a:buSzPts val="1800"/>
              <a:buChar char="✓"/>
            </a:pPr>
            <a:r>
              <a:rPr lang="en" sz="1800"/>
              <a:t>may feel guilty about eating animals.</a:t>
            </a:r>
            <a:endParaRPr sz="1800"/>
          </a:p>
          <a:p>
            <a:pPr marL="457200" lvl="0" indent="-342900" algn="l" rtl="0">
              <a:lnSpc>
                <a:spcPct val="100000"/>
              </a:lnSpc>
              <a:spcBef>
                <a:spcPts val="1000"/>
              </a:spcBef>
              <a:spcAft>
                <a:spcPts val="0"/>
              </a:spcAft>
              <a:buSzPts val="1800"/>
              <a:buChar char="✓"/>
            </a:pPr>
            <a:r>
              <a:rPr lang="en" sz="1800"/>
              <a:t>benefit from structured meal times as </a:t>
            </a:r>
            <a:br>
              <a:rPr lang="en" sz="1800"/>
            </a:br>
            <a:r>
              <a:rPr lang="en" sz="1800"/>
              <a:t>hey develop decision-making skills.</a:t>
            </a:r>
            <a:endParaRPr sz="1800"/>
          </a:p>
          <a:p>
            <a:pPr marL="0" lvl="0" indent="0" algn="l" rtl="0">
              <a:lnSpc>
                <a:spcPct val="100000"/>
              </a:lnSpc>
              <a:spcBef>
                <a:spcPts val="1000"/>
              </a:spcBef>
              <a:spcAft>
                <a:spcPts val="1000"/>
              </a:spcAft>
              <a:buSzPts val="2400"/>
              <a:buNone/>
            </a:pPr>
            <a:endParaRPr sz="1800"/>
          </a:p>
        </p:txBody>
      </p:sp>
      <p:sp>
        <p:nvSpPr>
          <p:cNvPr id="414" name="Google Shape;414;p21"/>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Positive Feeding: School-Age Kids</a:t>
            </a:r>
            <a:endParaRPr/>
          </a:p>
        </p:txBody>
      </p:sp>
      <p:pic>
        <p:nvPicPr>
          <p:cNvPr id="415" name="Google Shape;415;p21"/>
          <p:cNvPicPr preferRelativeResize="0"/>
          <p:nvPr/>
        </p:nvPicPr>
        <p:blipFill rotWithShape="1">
          <a:blip r:embed="rId3">
            <a:alphaModFix/>
          </a:blip>
          <a:srcRect l="16849" r="6456"/>
          <a:stretch/>
        </p:blipFill>
        <p:spPr>
          <a:xfrm rot="861233">
            <a:off x="5170661" y="1183633"/>
            <a:ext cx="3322460" cy="2513716"/>
          </a:xfrm>
          <a:prstGeom prst="rect">
            <a:avLst/>
          </a:prstGeom>
          <a:noFill/>
          <a:ln w="9525" cap="flat" cmpd="sng">
            <a:solidFill>
              <a:srgbClr val="000000"/>
            </a:solidFill>
            <a:prstDash val="solid"/>
            <a:round/>
            <a:headEnd type="none" w="sm" len="sm"/>
            <a:tailEnd type="none" w="sm" len="sm"/>
          </a:ln>
        </p:spPr>
      </p:pic>
      <p:sp>
        <p:nvSpPr>
          <p:cNvPr id="416" name="Google Shape;416;p21"/>
          <p:cNvSpPr/>
          <p:nvPr/>
        </p:nvSpPr>
        <p:spPr>
          <a:xfrm>
            <a:off x="0" y="121312"/>
            <a:ext cx="9144000" cy="492443"/>
          </a:xfrm>
          <a:prstGeom prst="rect">
            <a:avLst/>
          </a:prstGeom>
          <a:solidFill>
            <a:srgbClr val="FD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600" b="1" i="0" u="none" strike="noStrike" cap="none">
                <a:solidFill>
                  <a:schemeClr val="accent3"/>
                </a:solidFill>
                <a:latin typeface="Lato"/>
                <a:ea typeface="Lato"/>
                <a:cs typeface="Lato"/>
                <a:sym typeface="Lato"/>
              </a:rPr>
              <a:t>What are the challenges to feeding your growing child?</a:t>
            </a: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2"/>
          <p:cNvSpPr txBox="1">
            <a:spLocks noGrp="1"/>
          </p:cNvSpPr>
          <p:nvPr>
            <p:ph type="body" idx="1"/>
          </p:nvPr>
        </p:nvSpPr>
        <p:spPr>
          <a:xfrm>
            <a:off x="264326" y="744968"/>
            <a:ext cx="8229600" cy="345025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000"/>
              </a:spcBef>
              <a:spcAft>
                <a:spcPts val="0"/>
              </a:spcAft>
              <a:buSzPts val="2400"/>
              <a:buNone/>
            </a:pPr>
            <a:r>
              <a:rPr lang="en" sz="1800" b="1">
                <a:latin typeface="Lato"/>
                <a:ea typeface="Lato"/>
                <a:cs typeface="Lato"/>
                <a:sym typeface="Lato"/>
              </a:rPr>
              <a:t>Adolescents...</a:t>
            </a:r>
            <a:endParaRPr sz="1800" b="1">
              <a:latin typeface="Lato"/>
              <a:ea typeface="Lato"/>
              <a:cs typeface="Lato"/>
              <a:sym typeface="Lato"/>
            </a:endParaRPr>
          </a:p>
          <a:p>
            <a:pPr marL="457200" lvl="0" indent="-342900" algn="l" rtl="0">
              <a:lnSpc>
                <a:spcPct val="100000"/>
              </a:lnSpc>
              <a:spcBef>
                <a:spcPts val="1000"/>
              </a:spcBef>
              <a:spcAft>
                <a:spcPts val="0"/>
              </a:spcAft>
              <a:buSzPts val="1800"/>
              <a:buChar char="✓"/>
            </a:pPr>
            <a:r>
              <a:rPr lang="en" sz="1800"/>
              <a:t>need to be active every day for physical </a:t>
            </a:r>
            <a:br>
              <a:rPr lang="en" sz="1800"/>
            </a:br>
            <a:r>
              <a:rPr lang="en" sz="1800"/>
              <a:t>and mental health.</a:t>
            </a:r>
            <a:endParaRPr sz="1800"/>
          </a:p>
          <a:p>
            <a:pPr marL="457200" lvl="0" indent="-342900" algn="l" rtl="0">
              <a:lnSpc>
                <a:spcPct val="100000"/>
              </a:lnSpc>
              <a:spcBef>
                <a:spcPts val="1000"/>
              </a:spcBef>
              <a:spcAft>
                <a:spcPts val="0"/>
              </a:spcAft>
              <a:buSzPts val="1800"/>
              <a:buChar char="✓"/>
            </a:pPr>
            <a:r>
              <a:rPr lang="en" sz="1800"/>
              <a:t>may start to see connections between </a:t>
            </a:r>
            <a:br>
              <a:rPr lang="en" sz="1800"/>
            </a:br>
            <a:r>
              <a:rPr lang="en" sz="1800"/>
              <a:t>diet, physical appearance, and health.</a:t>
            </a:r>
            <a:endParaRPr sz="1800"/>
          </a:p>
          <a:p>
            <a:pPr marL="457200" lvl="0" indent="-342900" algn="l" rtl="0">
              <a:lnSpc>
                <a:spcPct val="100000"/>
              </a:lnSpc>
              <a:spcBef>
                <a:spcPts val="1000"/>
              </a:spcBef>
              <a:spcAft>
                <a:spcPts val="0"/>
              </a:spcAft>
              <a:buSzPts val="1800"/>
              <a:buChar char="✓"/>
            </a:pPr>
            <a:r>
              <a:rPr lang="en" sz="1800"/>
              <a:t>may be more adventurous with food </a:t>
            </a:r>
            <a:br>
              <a:rPr lang="en" sz="1800"/>
            </a:br>
            <a:r>
              <a:rPr lang="en" sz="1800"/>
              <a:t>choices.</a:t>
            </a:r>
            <a:endParaRPr sz="1800"/>
          </a:p>
          <a:p>
            <a:pPr marL="457200" lvl="0" indent="-342900" algn="l" rtl="0">
              <a:lnSpc>
                <a:spcPct val="100000"/>
              </a:lnSpc>
              <a:spcBef>
                <a:spcPts val="1000"/>
              </a:spcBef>
              <a:spcAft>
                <a:spcPts val="0"/>
              </a:spcAft>
              <a:buSzPts val="1800"/>
              <a:buChar char="✓"/>
            </a:pPr>
            <a:r>
              <a:rPr lang="en" sz="1800"/>
              <a:t>are vulnerable to peer pressure around </a:t>
            </a:r>
            <a:br>
              <a:rPr lang="en" sz="1800"/>
            </a:br>
            <a:r>
              <a:rPr lang="en" sz="1800"/>
              <a:t>what to eat and how to look.</a:t>
            </a:r>
            <a:endParaRPr sz="1800"/>
          </a:p>
          <a:p>
            <a:pPr marL="457200" lvl="0" indent="-342900" algn="l" rtl="0">
              <a:lnSpc>
                <a:spcPct val="100000"/>
              </a:lnSpc>
              <a:spcBef>
                <a:spcPts val="1000"/>
              </a:spcBef>
              <a:spcAft>
                <a:spcPts val="0"/>
              </a:spcAft>
              <a:buSzPts val="1800"/>
              <a:buChar char="✓"/>
            </a:pPr>
            <a:r>
              <a:rPr lang="en" sz="1800"/>
              <a:t>may gain weight more rapidly with the onset of adult hormones.</a:t>
            </a:r>
            <a:endParaRPr sz="1800"/>
          </a:p>
          <a:p>
            <a:pPr marL="0" lvl="0" indent="0" algn="l" rtl="0">
              <a:lnSpc>
                <a:spcPct val="100000"/>
              </a:lnSpc>
              <a:spcBef>
                <a:spcPts val="1000"/>
              </a:spcBef>
              <a:spcAft>
                <a:spcPts val="1000"/>
              </a:spcAft>
              <a:buSzPts val="2400"/>
              <a:buNone/>
            </a:pPr>
            <a:endParaRPr sz="1800"/>
          </a:p>
        </p:txBody>
      </p:sp>
      <p:sp>
        <p:nvSpPr>
          <p:cNvPr id="422" name="Google Shape;422;p22"/>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Positive Feeding: School-Age Kids</a:t>
            </a:r>
            <a:endParaRPr/>
          </a:p>
        </p:txBody>
      </p:sp>
      <p:pic>
        <p:nvPicPr>
          <p:cNvPr id="423" name="Google Shape;423;p22"/>
          <p:cNvPicPr preferRelativeResize="0"/>
          <p:nvPr/>
        </p:nvPicPr>
        <p:blipFill rotWithShape="1">
          <a:blip r:embed="rId3">
            <a:alphaModFix/>
          </a:blip>
          <a:srcRect l="5650" r="5650" b="7917"/>
          <a:stretch/>
        </p:blipFill>
        <p:spPr>
          <a:xfrm>
            <a:off x="5390983" y="1337926"/>
            <a:ext cx="3194491" cy="2079966"/>
          </a:xfrm>
          <a:prstGeom prst="rect">
            <a:avLst/>
          </a:prstGeom>
          <a:noFill/>
          <a:ln w="88900" cap="sq" cmpd="thickThin">
            <a:solidFill>
              <a:srgbClr val="000000"/>
            </a:solidFill>
            <a:prstDash val="solid"/>
            <a:miter lim="800000"/>
            <a:headEnd type="none" w="sm" len="sm"/>
            <a:tailEnd type="none" w="sm" len="sm"/>
          </a:ln>
        </p:spPr>
      </p:pic>
      <p:sp>
        <p:nvSpPr>
          <p:cNvPr id="424" name="Google Shape;424;p22"/>
          <p:cNvSpPr/>
          <p:nvPr/>
        </p:nvSpPr>
        <p:spPr>
          <a:xfrm>
            <a:off x="0" y="163225"/>
            <a:ext cx="9144000" cy="492443"/>
          </a:xfrm>
          <a:prstGeom prst="rect">
            <a:avLst/>
          </a:prstGeom>
          <a:solidFill>
            <a:srgbClr val="FD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600" b="1" i="0" u="none" strike="noStrike" cap="none">
                <a:solidFill>
                  <a:schemeClr val="accent3"/>
                </a:solidFill>
                <a:latin typeface="Lato"/>
                <a:ea typeface="Lato"/>
                <a:cs typeface="Lato"/>
                <a:sym typeface="Lato"/>
              </a:rPr>
              <a:t>What are the challenges to feeding your growing child?</a:t>
            </a: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23"/>
          <p:cNvPicPr preferRelativeResize="0"/>
          <p:nvPr/>
        </p:nvPicPr>
        <p:blipFill rotWithShape="1">
          <a:blip r:embed="rId3">
            <a:alphaModFix/>
          </a:blip>
          <a:srcRect/>
          <a:stretch/>
        </p:blipFill>
        <p:spPr>
          <a:xfrm>
            <a:off x="137100" y="1794891"/>
            <a:ext cx="3830601" cy="2027159"/>
          </a:xfrm>
          <a:prstGeom prst="rect">
            <a:avLst/>
          </a:prstGeom>
          <a:noFill/>
          <a:ln>
            <a:noFill/>
          </a:ln>
        </p:spPr>
      </p:pic>
      <p:sp>
        <p:nvSpPr>
          <p:cNvPr id="430" name="Google Shape;430;p23"/>
          <p:cNvSpPr txBox="1">
            <a:spLocks noGrp="1"/>
          </p:cNvSpPr>
          <p:nvPr>
            <p:ph type="body" idx="1"/>
          </p:nvPr>
        </p:nvSpPr>
        <p:spPr>
          <a:xfrm>
            <a:off x="4237800" y="1334853"/>
            <a:ext cx="4447800" cy="3060634"/>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000"/>
              </a:spcBef>
              <a:spcAft>
                <a:spcPts val="0"/>
              </a:spcAft>
              <a:buSzPts val="1800"/>
              <a:buChar char="✓"/>
            </a:pPr>
            <a:r>
              <a:rPr lang="en" sz="1800"/>
              <a:t>Let kids select which produce to buy. </a:t>
            </a:r>
            <a:endParaRPr sz="1800"/>
          </a:p>
          <a:p>
            <a:pPr marL="457200" lvl="0" indent="-342900" algn="l" rtl="0">
              <a:lnSpc>
                <a:spcPct val="100000"/>
              </a:lnSpc>
              <a:spcBef>
                <a:spcPts val="1000"/>
              </a:spcBef>
              <a:spcAft>
                <a:spcPts val="0"/>
              </a:spcAft>
              <a:buSzPts val="1800"/>
              <a:buChar char="✓"/>
            </a:pPr>
            <a:r>
              <a:rPr lang="en" sz="1800"/>
              <a:t>Wash and cut produce for easy, “snackable” access.</a:t>
            </a:r>
            <a:endParaRPr sz="1800"/>
          </a:p>
          <a:p>
            <a:pPr marL="457200" lvl="0" indent="-342900" algn="l" rtl="0">
              <a:lnSpc>
                <a:spcPct val="100000"/>
              </a:lnSpc>
              <a:spcBef>
                <a:spcPts val="1000"/>
              </a:spcBef>
              <a:spcAft>
                <a:spcPts val="0"/>
              </a:spcAft>
              <a:buSzPts val="1800"/>
              <a:buChar char="✓"/>
            </a:pPr>
            <a:r>
              <a:rPr lang="en" sz="1800"/>
              <a:t>Keep a bowl of fresh fruit within reach.</a:t>
            </a:r>
            <a:endParaRPr sz="1800"/>
          </a:p>
          <a:p>
            <a:pPr marL="457200" lvl="0" indent="-342900" algn="l" rtl="0">
              <a:lnSpc>
                <a:spcPct val="100000"/>
              </a:lnSpc>
              <a:spcBef>
                <a:spcPts val="1000"/>
              </a:spcBef>
              <a:spcAft>
                <a:spcPts val="0"/>
              </a:spcAft>
              <a:buSzPts val="1800"/>
              <a:buChar char="✓"/>
            </a:pPr>
            <a:r>
              <a:rPr lang="en" sz="1800"/>
              <a:t>Experiment with dips and spices </a:t>
            </a:r>
            <a:br>
              <a:rPr lang="en" sz="1800"/>
            </a:br>
            <a:r>
              <a:rPr lang="en" sz="1800"/>
              <a:t>to make these foods more </a:t>
            </a:r>
            <a:br>
              <a:rPr lang="en" sz="1800"/>
            </a:br>
            <a:r>
              <a:rPr lang="en" sz="1800"/>
              <a:t>interactive.</a:t>
            </a:r>
            <a:endParaRPr sz="1800"/>
          </a:p>
          <a:p>
            <a:pPr marL="0" lvl="0" indent="0" algn="l" rtl="0">
              <a:lnSpc>
                <a:spcPct val="100000"/>
              </a:lnSpc>
              <a:spcBef>
                <a:spcPts val="1000"/>
              </a:spcBef>
              <a:spcAft>
                <a:spcPts val="0"/>
              </a:spcAft>
              <a:buSzPts val="2400"/>
              <a:buNone/>
            </a:pPr>
            <a:endParaRPr sz="1800"/>
          </a:p>
          <a:p>
            <a:pPr marL="457200" lvl="0" indent="0" algn="l" rtl="0">
              <a:lnSpc>
                <a:spcPct val="100000"/>
              </a:lnSpc>
              <a:spcBef>
                <a:spcPts val="1000"/>
              </a:spcBef>
              <a:spcAft>
                <a:spcPts val="0"/>
              </a:spcAft>
              <a:buSzPts val="2400"/>
              <a:buNone/>
            </a:pPr>
            <a:endParaRPr sz="1800"/>
          </a:p>
          <a:p>
            <a:pPr marL="0" lvl="0" indent="0" algn="l" rtl="0">
              <a:lnSpc>
                <a:spcPct val="100000"/>
              </a:lnSpc>
              <a:spcBef>
                <a:spcPts val="1000"/>
              </a:spcBef>
              <a:spcAft>
                <a:spcPts val="1000"/>
              </a:spcAft>
              <a:buSzPts val="2400"/>
              <a:buNone/>
            </a:pPr>
            <a:endParaRPr sz="1800"/>
          </a:p>
        </p:txBody>
      </p:sp>
      <p:sp>
        <p:nvSpPr>
          <p:cNvPr id="431" name="Google Shape;431;p23"/>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Positive Feeding: School-Age Kids</a:t>
            </a:r>
            <a:endParaRPr/>
          </a:p>
        </p:txBody>
      </p:sp>
      <p:sp>
        <p:nvSpPr>
          <p:cNvPr id="432" name="Google Shape;432;p23"/>
          <p:cNvSpPr/>
          <p:nvPr/>
        </p:nvSpPr>
        <p:spPr>
          <a:xfrm rot="-471236">
            <a:off x="145551" y="618519"/>
            <a:ext cx="5371983"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600" b="1" i="0" u="none" strike="noStrike" cap="none">
                <a:solidFill>
                  <a:schemeClr val="dk2"/>
                </a:solidFill>
                <a:latin typeface="Arial"/>
                <a:ea typeface="Arial"/>
                <a:cs typeface="Arial"/>
                <a:sym typeface="Arial"/>
              </a:rPr>
              <a:t>Make fruits and vegetables fun!</a:t>
            </a: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6"/>
        <p:cNvGrpSpPr/>
        <p:nvPr/>
      </p:nvGrpSpPr>
      <p:grpSpPr>
        <a:xfrm>
          <a:off x="0" y="0"/>
          <a:ext cx="0" cy="0"/>
          <a:chOff x="0" y="0"/>
          <a:chExt cx="0" cy="0"/>
        </a:xfrm>
      </p:grpSpPr>
      <p:sp>
        <p:nvSpPr>
          <p:cNvPr id="437" name="Google Shape;437;p24"/>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000"/>
              </a:spcBef>
              <a:spcAft>
                <a:spcPts val="0"/>
              </a:spcAft>
              <a:buSzPts val="2400"/>
              <a:buNone/>
            </a:pPr>
            <a:r>
              <a:rPr lang="en" b="1">
                <a:solidFill>
                  <a:schemeClr val="dk2"/>
                </a:solidFill>
                <a:latin typeface="Lato"/>
                <a:ea typeface="Lato"/>
                <a:cs typeface="Lato"/>
                <a:sym typeface="Lato"/>
              </a:rPr>
              <a:t>Have you visited a Farmers’ Market?</a:t>
            </a:r>
            <a:endParaRPr b="1">
              <a:solidFill>
                <a:schemeClr val="dk2"/>
              </a:solidFill>
              <a:latin typeface="Lato"/>
              <a:ea typeface="Lato"/>
              <a:cs typeface="Lato"/>
              <a:sym typeface="Lato"/>
            </a:endParaRPr>
          </a:p>
        </p:txBody>
      </p:sp>
      <p:sp>
        <p:nvSpPr>
          <p:cNvPr id="438" name="Google Shape;438;p24"/>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Farmers’ Markets</a:t>
            </a:r>
            <a:endParaRPr/>
          </a:p>
        </p:txBody>
      </p:sp>
      <p:sp>
        <p:nvSpPr>
          <p:cNvPr id="439" name="Google Shape;439;p24"/>
          <p:cNvSpPr txBox="1"/>
          <p:nvPr/>
        </p:nvSpPr>
        <p:spPr>
          <a:xfrm>
            <a:off x="3655877" y="3930959"/>
            <a:ext cx="4056889" cy="505800"/>
          </a:xfrm>
          <a:prstGeom prst="rect">
            <a:avLst/>
          </a:prstGeom>
          <a:solidFill>
            <a:srgbClr val="000000">
              <a:alpha val="46274"/>
            </a:srgbClr>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600"/>
              </a:spcAft>
              <a:buClr>
                <a:srgbClr val="000000"/>
              </a:buClr>
              <a:buSzPts val="1800"/>
              <a:buFont typeface="Arial"/>
              <a:buNone/>
            </a:pPr>
            <a:r>
              <a:rPr lang="en" sz="1800" b="1" i="0" u="none" strike="noStrike" cap="none">
                <a:solidFill>
                  <a:schemeClr val="lt1"/>
                </a:solidFill>
                <a:latin typeface="Lato"/>
                <a:ea typeface="Lato"/>
                <a:cs typeface="Lato"/>
                <a:sym typeface="Lato"/>
              </a:rPr>
              <a:t>Find farmers’ markets at</a:t>
            </a:r>
            <a:r>
              <a:rPr lang="en" sz="1800" b="1" i="0" u="none" strike="noStrike" cap="none">
                <a:solidFill>
                  <a:schemeClr val="lt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 </a:t>
            </a:r>
            <a:r>
              <a:rPr lang="en" sz="1800" b="1" i="0" u="sng" strike="noStrike" cap="none">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eatfresh.org</a:t>
            </a:r>
            <a:endParaRPr sz="1800" b="1" i="0" u="none" strike="noStrike" cap="none">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8"/>
          <p:cNvSpPr txBox="1">
            <a:spLocks noGrp="1"/>
          </p:cNvSpPr>
          <p:nvPr>
            <p:ph type="body" idx="1"/>
          </p:nvPr>
        </p:nvSpPr>
        <p:spPr>
          <a:xfrm>
            <a:off x="286004" y="381059"/>
            <a:ext cx="8229600" cy="3689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000"/>
              </a:spcBef>
              <a:spcAft>
                <a:spcPts val="0"/>
              </a:spcAft>
              <a:buSzPts val="2400"/>
              <a:buNone/>
            </a:pPr>
            <a:r>
              <a:rPr lang="en" b="1"/>
              <a:t>Next Week: </a:t>
            </a:r>
            <a:r>
              <a:rPr lang="en"/>
              <a:t>Understanding Food Labels </a:t>
            </a:r>
            <a:endParaRPr/>
          </a:p>
          <a:p>
            <a:pPr marL="76200" lvl="0" indent="0" algn="l" rtl="0">
              <a:lnSpc>
                <a:spcPct val="100000"/>
              </a:lnSpc>
              <a:spcBef>
                <a:spcPts val="0"/>
              </a:spcBef>
              <a:spcAft>
                <a:spcPts val="0"/>
              </a:spcAft>
              <a:buSzPts val="2400"/>
              <a:buNone/>
            </a:pPr>
            <a:endParaRPr/>
          </a:p>
          <a:p>
            <a:pPr marL="76200" lvl="0" indent="0" algn="l" rtl="0">
              <a:lnSpc>
                <a:spcPct val="100000"/>
              </a:lnSpc>
              <a:spcBef>
                <a:spcPts val="0"/>
              </a:spcBef>
              <a:spcAft>
                <a:spcPts val="0"/>
              </a:spcAft>
              <a:buSzPts val="2400"/>
              <a:buNone/>
            </a:pPr>
            <a:r>
              <a:rPr lang="en">
                <a:highlight>
                  <a:srgbClr val="FFFF00"/>
                </a:highlight>
              </a:rPr>
              <a:t>Date: ________</a:t>
            </a:r>
            <a:endParaRPr>
              <a:highlight>
                <a:srgbClr val="FFFF00"/>
              </a:highlight>
            </a:endParaRPr>
          </a:p>
          <a:p>
            <a:pPr marL="76200" lvl="0" indent="0" algn="l" rtl="0">
              <a:lnSpc>
                <a:spcPct val="100000"/>
              </a:lnSpc>
              <a:spcBef>
                <a:spcPts val="0"/>
              </a:spcBef>
              <a:spcAft>
                <a:spcPts val="0"/>
              </a:spcAft>
              <a:buSzPts val="2400"/>
              <a:buNone/>
            </a:pPr>
            <a:r>
              <a:rPr lang="en">
                <a:highlight>
                  <a:srgbClr val="FFFF00"/>
                </a:highlight>
              </a:rPr>
              <a:t>Time: ________</a:t>
            </a:r>
            <a:endParaRPr>
              <a:highlight>
                <a:srgbClr val="FFFF00"/>
              </a:highlight>
            </a:endParaRPr>
          </a:p>
        </p:txBody>
      </p:sp>
      <p:sp>
        <p:nvSpPr>
          <p:cNvPr id="445" name="Google Shape;445;p28"/>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See You Next Week!</a:t>
            </a:r>
            <a:endParaRPr/>
          </a:p>
        </p:txBody>
      </p:sp>
      <p:sp>
        <p:nvSpPr>
          <p:cNvPr id="446" name="Google Shape;446;p28"/>
          <p:cNvSpPr/>
          <p:nvPr/>
        </p:nvSpPr>
        <p:spPr>
          <a:xfrm>
            <a:off x="3036901" y="2696157"/>
            <a:ext cx="5741339" cy="1200329"/>
          </a:xfrm>
          <a:prstGeom prst="rect">
            <a:avLst/>
          </a:prstGeom>
          <a:noFill/>
          <a:ln>
            <a:noFill/>
          </a:ln>
        </p:spPr>
        <p:txBody>
          <a:bodyPr spcFirstLastPara="1" wrap="square" lIns="91425" tIns="45700" rIns="91425" bIns="45700" anchor="t" anchorCtr="0">
            <a:spAutoFit/>
          </a:bodyPr>
          <a:lstStyle/>
          <a:p>
            <a:pPr marL="76200" marR="0" lvl="0" indent="0" algn="l"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Until next class, please bring a food label from home! What do you look for on a nutrition label?</a:t>
            </a:r>
            <a:endParaRPr/>
          </a:p>
        </p:txBody>
      </p:sp>
      <p:pic>
        <p:nvPicPr>
          <p:cNvPr id="447" name="Google Shape;447;p28"/>
          <p:cNvPicPr preferRelativeResize="0"/>
          <p:nvPr/>
        </p:nvPicPr>
        <p:blipFill rotWithShape="1">
          <a:blip r:embed="rId3">
            <a:alphaModFix/>
          </a:blip>
          <a:srcRect/>
          <a:stretch/>
        </p:blipFill>
        <p:spPr>
          <a:xfrm>
            <a:off x="1052595" y="2439071"/>
            <a:ext cx="1647825" cy="171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
          <p:cNvSpPr txBox="1">
            <a:spLocks noGrp="1"/>
          </p:cNvSpPr>
          <p:nvPr>
            <p:ph type="title"/>
          </p:nvPr>
        </p:nvSpPr>
        <p:spPr>
          <a:xfrm>
            <a:off x="0" y="0"/>
            <a:ext cx="4490400" cy="5143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0"/>
              <a:buFont typeface="Lato"/>
              <a:buNone/>
            </a:pPr>
            <a:r>
              <a:rPr lang="en" i="1"/>
              <a:t>Welcome Back!</a:t>
            </a:r>
            <a:br>
              <a:rPr lang="en" i="1"/>
            </a:br>
            <a:br>
              <a:rPr lang="en" i="1"/>
            </a:br>
            <a:br>
              <a:rPr lang="en" i="1"/>
            </a:br>
            <a:br>
              <a:rPr lang="en" i="1"/>
            </a:br>
            <a:br>
              <a:rPr lang="en" i="1"/>
            </a:br>
            <a:br>
              <a:rPr lang="en" i="1"/>
            </a:br>
            <a:endParaRPr i="1"/>
          </a:p>
        </p:txBody>
      </p:sp>
      <p:pic>
        <p:nvPicPr>
          <p:cNvPr id="230" name="Google Shape;230;p3" descr="Smart Phone"/>
          <p:cNvPicPr preferRelativeResize="0"/>
          <p:nvPr/>
        </p:nvPicPr>
        <p:blipFill rotWithShape="1">
          <a:blip r:embed="rId3">
            <a:alphaModFix/>
          </a:blip>
          <a:srcRect/>
          <a:stretch/>
        </p:blipFill>
        <p:spPr>
          <a:xfrm>
            <a:off x="7427198" y="1854773"/>
            <a:ext cx="1140441" cy="1140441"/>
          </a:xfrm>
          <a:prstGeom prst="rect">
            <a:avLst/>
          </a:prstGeom>
          <a:noFill/>
          <a:ln>
            <a:noFill/>
          </a:ln>
        </p:spPr>
      </p:pic>
      <p:pic>
        <p:nvPicPr>
          <p:cNvPr id="231" name="Google Shape;231;p3" descr="Call center"/>
          <p:cNvPicPr preferRelativeResize="0"/>
          <p:nvPr/>
        </p:nvPicPr>
        <p:blipFill rotWithShape="1">
          <a:blip r:embed="rId4">
            <a:alphaModFix/>
          </a:blip>
          <a:srcRect/>
          <a:stretch/>
        </p:blipFill>
        <p:spPr>
          <a:xfrm>
            <a:off x="1444648" y="3079469"/>
            <a:ext cx="1601103" cy="1601103"/>
          </a:xfrm>
          <a:prstGeom prst="rect">
            <a:avLst/>
          </a:prstGeom>
          <a:noFill/>
          <a:ln>
            <a:noFill/>
          </a:ln>
        </p:spPr>
      </p:pic>
      <p:sp>
        <p:nvSpPr>
          <p:cNvPr id="232" name="Google Shape;232;p3"/>
          <p:cNvSpPr/>
          <p:nvPr/>
        </p:nvSpPr>
        <p:spPr>
          <a:xfrm>
            <a:off x="2202498" y="2069497"/>
            <a:ext cx="1565700" cy="1094100"/>
          </a:xfrm>
          <a:prstGeom prst="wedgeEllipseCallout">
            <a:avLst>
              <a:gd name="adj1" fmla="val -20833"/>
              <a:gd name="adj2" fmla="val 62500"/>
            </a:avLst>
          </a:prstGeom>
          <a:solidFill>
            <a:srgbClr val="F2F2F2"/>
          </a:solidFill>
          <a:ln w="25400" cap="flat" cmpd="sng">
            <a:solidFill>
              <a:schemeClr val="dk1"/>
            </a:solidFill>
            <a:prstDash val="dash"/>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Lato"/>
                <a:ea typeface="Lato"/>
                <a:cs typeface="Lato"/>
                <a:sym typeface="Lato"/>
              </a:rPr>
              <a:t>Time for a tech check</a:t>
            </a:r>
            <a:endParaRPr sz="1400" b="0" i="0" u="none" strike="noStrike" cap="none">
              <a:solidFill>
                <a:srgbClr val="000000"/>
              </a:solidFill>
              <a:latin typeface="Arial"/>
              <a:ea typeface="Arial"/>
              <a:cs typeface="Arial"/>
              <a:sym typeface="Arial"/>
            </a:endParaRPr>
          </a:p>
        </p:txBody>
      </p:sp>
      <p:sp>
        <p:nvSpPr>
          <p:cNvPr id="233" name="Google Shape;233;p3"/>
          <p:cNvSpPr/>
          <p:nvPr/>
        </p:nvSpPr>
        <p:spPr>
          <a:xfrm>
            <a:off x="6824069" y="2251934"/>
            <a:ext cx="603000"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Arial"/>
                <a:ea typeface="Arial"/>
                <a:cs typeface="Arial"/>
                <a:sym typeface="Arial"/>
              </a:rPr>
              <a:t>OR</a:t>
            </a:r>
            <a:endParaRPr sz="1400" b="0" i="0" u="none" strike="noStrike" cap="none">
              <a:solidFill>
                <a:srgbClr val="000000"/>
              </a:solidFill>
              <a:latin typeface="Arial"/>
              <a:ea typeface="Arial"/>
              <a:cs typeface="Arial"/>
              <a:sym typeface="Arial"/>
            </a:endParaRPr>
          </a:p>
        </p:txBody>
      </p:sp>
      <p:pic>
        <p:nvPicPr>
          <p:cNvPr id="234" name="Google Shape;234;p3" descr="Laptop"/>
          <p:cNvPicPr preferRelativeResize="0"/>
          <p:nvPr/>
        </p:nvPicPr>
        <p:blipFill rotWithShape="1">
          <a:blip r:embed="rId5">
            <a:alphaModFix/>
          </a:blip>
          <a:srcRect/>
          <a:stretch/>
        </p:blipFill>
        <p:spPr>
          <a:xfrm>
            <a:off x="4648168" y="1327949"/>
            <a:ext cx="2194090" cy="2194090"/>
          </a:xfrm>
          <a:prstGeom prst="rect">
            <a:avLst/>
          </a:prstGeom>
          <a:noFill/>
          <a:ln>
            <a:noFill/>
          </a:ln>
        </p:spPr>
      </p:pic>
      <p:sp>
        <p:nvSpPr>
          <p:cNvPr id="235" name="Google Shape;235;p3"/>
          <p:cNvSpPr/>
          <p:nvPr/>
        </p:nvSpPr>
        <p:spPr>
          <a:xfrm>
            <a:off x="5488168" y="3360420"/>
            <a:ext cx="533400" cy="464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6" name="Google Shape;236;p3"/>
          <p:cNvSpPr/>
          <p:nvPr/>
        </p:nvSpPr>
        <p:spPr>
          <a:xfrm>
            <a:off x="7730719" y="3360420"/>
            <a:ext cx="533400" cy="464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7" name="Google Shape;237;p3"/>
          <p:cNvPicPr preferRelativeResize="0"/>
          <p:nvPr/>
        </p:nvPicPr>
        <p:blipFill rotWithShape="1">
          <a:blip r:embed="rId6">
            <a:alphaModFix/>
          </a:blip>
          <a:srcRect/>
          <a:stretch/>
        </p:blipFill>
        <p:spPr>
          <a:xfrm>
            <a:off x="5584061" y="3289480"/>
            <a:ext cx="486651" cy="486651"/>
          </a:xfrm>
          <a:prstGeom prst="rect">
            <a:avLst/>
          </a:prstGeom>
          <a:noFill/>
          <a:ln>
            <a:noFill/>
          </a:ln>
        </p:spPr>
      </p:pic>
      <p:pic>
        <p:nvPicPr>
          <p:cNvPr id="238" name="Google Shape;238;p3"/>
          <p:cNvPicPr preferRelativeResize="0"/>
          <p:nvPr/>
        </p:nvPicPr>
        <p:blipFill rotWithShape="1">
          <a:blip r:embed="rId6">
            <a:alphaModFix/>
          </a:blip>
          <a:srcRect/>
          <a:stretch/>
        </p:blipFill>
        <p:spPr>
          <a:xfrm>
            <a:off x="7865454" y="3289480"/>
            <a:ext cx="486651" cy="486651"/>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9"/>
          <p:cNvSpPr/>
          <p:nvPr/>
        </p:nvSpPr>
        <p:spPr>
          <a:xfrm>
            <a:off x="2404270" y="1634836"/>
            <a:ext cx="4335459" cy="1595005"/>
          </a:xfrm>
          <a:custGeom>
            <a:avLst/>
            <a:gdLst/>
            <a:ahLst/>
            <a:cxnLst/>
            <a:rect l="l" t="t" r="r" b="b"/>
            <a:pathLst>
              <a:path w="5780612" h="2126673" extrusionOk="0">
                <a:moveTo>
                  <a:pt x="0" y="0"/>
                </a:moveTo>
                <a:cubicBezTo>
                  <a:pt x="201139" y="6812"/>
                  <a:pt x="382219" y="5851"/>
                  <a:pt x="700096" y="0"/>
                </a:cubicBezTo>
                <a:cubicBezTo>
                  <a:pt x="1017973" y="-5851"/>
                  <a:pt x="1145847" y="22052"/>
                  <a:pt x="1284580" y="0"/>
                </a:cubicBezTo>
                <a:cubicBezTo>
                  <a:pt x="1423313" y="-22052"/>
                  <a:pt x="1777032" y="-21061"/>
                  <a:pt x="1926871" y="0"/>
                </a:cubicBezTo>
                <a:cubicBezTo>
                  <a:pt x="2076710" y="21061"/>
                  <a:pt x="2418447" y="-26375"/>
                  <a:pt x="2684773" y="0"/>
                </a:cubicBezTo>
                <a:cubicBezTo>
                  <a:pt x="2951099" y="26375"/>
                  <a:pt x="3158308" y="-15799"/>
                  <a:pt x="3327063" y="0"/>
                </a:cubicBezTo>
                <a:cubicBezTo>
                  <a:pt x="3495818" y="15799"/>
                  <a:pt x="3690277" y="15231"/>
                  <a:pt x="3795935" y="0"/>
                </a:cubicBezTo>
                <a:cubicBezTo>
                  <a:pt x="3901593" y="-15231"/>
                  <a:pt x="4183502" y="-11290"/>
                  <a:pt x="4496032" y="0"/>
                </a:cubicBezTo>
                <a:cubicBezTo>
                  <a:pt x="4808562" y="11290"/>
                  <a:pt x="4808997" y="16270"/>
                  <a:pt x="5080516" y="0"/>
                </a:cubicBezTo>
                <a:cubicBezTo>
                  <a:pt x="5352035" y="-16270"/>
                  <a:pt x="5592434" y="29254"/>
                  <a:pt x="5780612" y="0"/>
                </a:cubicBezTo>
                <a:cubicBezTo>
                  <a:pt x="5762230" y="214974"/>
                  <a:pt x="5780059" y="415020"/>
                  <a:pt x="5780612" y="531668"/>
                </a:cubicBezTo>
                <a:cubicBezTo>
                  <a:pt x="5781165" y="648316"/>
                  <a:pt x="5763918" y="848844"/>
                  <a:pt x="5780612" y="1042070"/>
                </a:cubicBezTo>
                <a:cubicBezTo>
                  <a:pt x="5797306" y="1235296"/>
                  <a:pt x="5774696" y="1330011"/>
                  <a:pt x="5780612" y="1573738"/>
                </a:cubicBezTo>
                <a:cubicBezTo>
                  <a:pt x="5786528" y="1817465"/>
                  <a:pt x="5774716" y="1925387"/>
                  <a:pt x="5780612" y="2126673"/>
                </a:cubicBezTo>
                <a:cubicBezTo>
                  <a:pt x="5447359" y="2150185"/>
                  <a:pt x="5234926" y="2128939"/>
                  <a:pt x="5022710" y="2126673"/>
                </a:cubicBezTo>
                <a:cubicBezTo>
                  <a:pt x="4810494" y="2124407"/>
                  <a:pt x="4593461" y="2102849"/>
                  <a:pt x="4322613" y="2126673"/>
                </a:cubicBezTo>
                <a:cubicBezTo>
                  <a:pt x="4051765" y="2150497"/>
                  <a:pt x="4074257" y="2124119"/>
                  <a:pt x="3853741" y="2126673"/>
                </a:cubicBezTo>
                <a:cubicBezTo>
                  <a:pt x="3633225" y="2129227"/>
                  <a:pt x="3379585" y="2111926"/>
                  <a:pt x="3095839" y="2126673"/>
                </a:cubicBezTo>
                <a:cubicBezTo>
                  <a:pt x="2812093" y="2141420"/>
                  <a:pt x="2785117" y="2132151"/>
                  <a:pt x="2569161" y="2126673"/>
                </a:cubicBezTo>
                <a:cubicBezTo>
                  <a:pt x="2353205" y="2121195"/>
                  <a:pt x="2009951" y="2121037"/>
                  <a:pt x="1811258" y="2126673"/>
                </a:cubicBezTo>
                <a:cubicBezTo>
                  <a:pt x="1612565" y="2132309"/>
                  <a:pt x="1438030" y="2123868"/>
                  <a:pt x="1342387" y="2126673"/>
                </a:cubicBezTo>
                <a:cubicBezTo>
                  <a:pt x="1246744" y="2129478"/>
                  <a:pt x="1019183" y="2139961"/>
                  <a:pt x="757902" y="2126673"/>
                </a:cubicBezTo>
                <a:cubicBezTo>
                  <a:pt x="496622" y="2113385"/>
                  <a:pt x="273985" y="2158333"/>
                  <a:pt x="0" y="2126673"/>
                </a:cubicBezTo>
                <a:cubicBezTo>
                  <a:pt x="8323" y="1890360"/>
                  <a:pt x="-11301" y="1815728"/>
                  <a:pt x="0" y="1552471"/>
                </a:cubicBezTo>
                <a:cubicBezTo>
                  <a:pt x="11301" y="1289214"/>
                  <a:pt x="15159" y="1162548"/>
                  <a:pt x="0" y="1063337"/>
                </a:cubicBezTo>
                <a:cubicBezTo>
                  <a:pt x="-15159" y="964126"/>
                  <a:pt x="15595" y="695932"/>
                  <a:pt x="0" y="595468"/>
                </a:cubicBezTo>
                <a:cubicBezTo>
                  <a:pt x="-15595" y="495004"/>
                  <a:pt x="12080" y="180843"/>
                  <a:pt x="0" y="0"/>
                </a:cubicBezTo>
                <a:close/>
              </a:path>
            </a:pathLst>
          </a:custGeom>
          <a:noFill/>
          <a:ln w="57150" cap="flat" cmpd="sng">
            <a:solidFill>
              <a:srgbClr val="009953">
                <a:alpha val="84705"/>
              </a:srgb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53" name="Google Shape;453;p29" descr="A picture containing drawing&#10;&#10;Description automatically generated"/>
          <p:cNvPicPr preferRelativeResize="0"/>
          <p:nvPr/>
        </p:nvPicPr>
        <p:blipFill rotWithShape="1">
          <a:blip r:embed="rId3">
            <a:alphaModFix/>
          </a:blip>
          <a:srcRect/>
          <a:stretch/>
        </p:blipFill>
        <p:spPr>
          <a:xfrm>
            <a:off x="2506867" y="1967881"/>
            <a:ext cx="4130266" cy="929310"/>
          </a:xfrm>
          <a:prstGeom prst="rect">
            <a:avLst/>
          </a:prstGeom>
          <a:noFill/>
          <a:ln>
            <a:noFill/>
          </a:ln>
        </p:spPr>
      </p:pic>
      <p:sp>
        <p:nvSpPr>
          <p:cNvPr id="454" name="Google Shape;454;p29"/>
          <p:cNvSpPr/>
          <p:nvPr/>
        </p:nvSpPr>
        <p:spPr>
          <a:xfrm>
            <a:off x="2231902" y="1420965"/>
            <a:ext cx="4680195" cy="2022745"/>
          </a:xfrm>
          <a:custGeom>
            <a:avLst/>
            <a:gdLst/>
            <a:ahLst/>
            <a:cxnLst/>
            <a:rect l="l" t="t" r="r" b="b"/>
            <a:pathLst>
              <a:path w="6240260" h="2696993" extrusionOk="0">
                <a:moveTo>
                  <a:pt x="0" y="0"/>
                </a:moveTo>
                <a:cubicBezTo>
                  <a:pt x="249743" y="-6837"/>
                  <a:pt x="476567" y="-11286"/>
                  <a:pt x="630960" y="0"/>
                </a:cubicBezTo>
                <a:cubicBezTo>
                  <a:pt x="785353" y="11286"/>
                  <a:pt x="975070" y="12179"/>
                  <a:pt x="1261919" y="0"/>
                </a:cubicBezTo>
                <a:cubicBezTo>
                  <a:pt x="1548768" y="-12179"/>
                  <a:pt x="1724296" y="-29967"/>
                  <a:pt x="2080087" y="0"/>
                </a:cubicBezTo>
                <a:cubicBezTo>
                  <a:pt x="2435878" y="29967"/>
                  <a:pt x="2385547" y="2843"/>
                  <a:pt x="2586241" y="0"/>
                </a:cubicBezTo>
                <a:cubicBezTo>
                  <a:pt x="2786935" y="-2843"/>
                  <a:pt x="3061928" y="-19524"/>
                  <a:pt x="3342006" y="0"/>
                </a:cubicBezTo>
                <a:cubicBezTo>
                  <a:pt x="3622085" y="19524"/>
                  <a:pt x="3724482" y="3260"/>
                  <a:pt x="3910563" y="0"/>
                </a:cubicBezTo>
                <a:cubicBezTo>
                  <a:pt x="4096644" y="-3260"/>
                  <a:pt x="4276851" y="7748"/>
                  <a:pt x="4479120" y="0"/>
                </a:cubicBezTo>
                <a:cubicBezTo>
                  <a:pt x="4681389" y="-7748"/>
                  <a:pt x="5067338" y="16017"/>
                  <a:pt x="5297287" y="0"/>
                </a:cubicBezTo>
                <a:cubicBezTo>
                  <a:pt x="5527236" y="-16017"/>
                  <a:pt x="5785030" y="7434"/>
                  <a:pt x="6240260" y="0"/>
                </a:cubicBezTo>
                <a:cubicBezTo>
                  <a:pt x="6230624" y="296539"/>
                  <a:pt x="6218686" y="467379"/>
                  <a:pt x="6240260" y="701218"/>
                </a:cubicBezTo>
                <a:cubicBezTo>
                  <a:pt x="6261834" y="935057"/>
                  <a:pt x="6258998" y="1067086"/>
                  <a:pt x="6240260" y="1429406"/>
                </a:cubicBezTo>
                <a:cubicBezTo>
                  <a:pt x="6221522" y="1791726"/>
                  <a:pt x="6278704" y="2369154"/>
                  <a:pt x="6240260" y="2696993"/>
                </a:cubicBezTo>
                <a:cubicBezTo>
                  <a:pt x="5920267" y="2734023"/>
                  <a:pt x="5673000" y="2734198"/>
                  <a:pt x="5422093" y="2696993"/>
                </a:cubicBezTo>
                <a:cubicBezTo>
                  <a:pt x="5171186" y="2659788"/>
                  <a:pt x="4896662" y="2696654"/>
                  <a:pt x="4728730" y="2696993"/>
                </a:cubicBezTo>
                <a:cubicBezTo>
                  <a:pt x="4560798" y="2697332"/>
                  <a:pt x="4323032" y="2720781"/>
                  <a:pt x="4097771" y="2696993"/>
                </a:cubicBezTo>
                <a:cubicBezTo>
                  <a:pt x="3872510" y="2673205"/>
                  <a:pt x="3496676" y="2683610"/>
                  <a:pt x="3279603" y="2696993"/>
                </a:cubicBezTo>
                <a:cubicBezTo>
                  <a:pt x="3062530" y="2710376"/>
                  <a:pt x="2745873" y="2708984"/>
                  <a:pt x="2523838" y="2696993"/>
                </a:cubicBezTo>
                <a:cubicBezTo>
                  <a:pt x="2301803" y="2685002"/>
                  <a:pt x="2132682" y="2716424"/>
                  <a:pt x="2017684" y="2696993"/>
                </a:cubicBezTo>
                <a:cubicBezTo>
                  <a:pt x="1902686" y="2677562"/>
                  <a:pt x="1477664" y="2668686"/>
                  <a:pt x="1324322" y="2696993"/>
                </a:cubicBezTo>
                <a:cubicBezTo>
                  <a:pt x="1170980" y="2725300"/>
                  <a:pt x="979221" y="2723911"/>
                  <a:pt x="693362" y="2696993"/>
                </a:cubicBezTo>
                <a:cubicBezTo>
                  <a:pt x="407503" y="2670075"/>
                  <a:pt x="170593" y="2709556"/>
                  <a:pt x="0" y="2696993"/>
                </a:cubicBezTo>
                <a:cubicBezTo>
                  <a:pt x="22399" y="2390297"/>
                  <a:pt x="8459" y="2247127"/>
                  <a:pt x="0" y="1968805"/>
                </a:cubicBezTo>
                <a:cubicBezTo>
                  <a:pt x="-8459" y="1690483"/>
                  <a:pt x="-13431" y="1481890"/>
                  <a:pt x="0" y="1348497"/>
                </a:cubicBezTo>
                <a:cubicBezTo>
                  <a:pt x="13431" y="1215104"/>
                  <a:pt x="20031" y="936175"/>
                  <a:pt x="0" y="701218"/>
                </a:cubicBezTo>
                <a:cubicBezTo>
                  <a:pt x="-20031" y="466261"/>
                  <a:pt x="-28542" y="186891"/>
                  <a:pt x="0" y="0"/>
                </a:cubicBezTo>
                <a:close/>
              </a:path>
            </a:pathLst>
          </a:custGeom>
          <a:noFill/>
          <a:ln w="66675" cap="flat" cmpd="sng">
            <a:solidFill>
              <a:srgbClr val="0075B6">
                <a:alpha val="84705"/>
              </a:srgb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0"/>
          <p:cNvSpPr txBox="1">
            <a:spLocks noGrp="1"/>
          </p:cNvSpPr>
          <p:nvPr>
            <p:ph type="body" idx="4294967295"/>
          </p:nvPr>
        </p:nvSpPr>
        <p:spPr>
          <a:xfrm>
            <a:off x="3600450" y="548640"/>
            <a:ext cx="5063100" cy="3943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0000"/>
              </a:buClr>
              <a:buSzPts val="1000"/>
              <a:buNone/>
            </a:pPr>
            <a:r>
              <a:rPr lang="en" sz="1000">
                <a:solidFill>
                  <a:srgbClr val="000000"/>
                </a:solidFill>
              </a:rPr>
              <a:t>In accordance with Federal law and U.S. Department of Agriculture (USDA) civil rights regulations and policies, this institution is prohibited from discriminating on the basis of race, color, national origin, sex, religious creed, disability, age, political beliefs, or reprisal or retaliation for prior civil rights activity.</a:t>
            </a:r>
            <a:endParaRPr/>
          </a:p>
          <a:p>
            <a:pPr marL="0" lvl="0" indent="0" algn="l" rtl="0">
              <a:lnSpc>
                <a:spcPct val="90000"/>
              </a:lnSpc>
              <a:spcBef>
                <a:spcPts val="0"/>
              </a:spcBef>
              <a:spcAft>
                <a:spcPts val="0"/>
              </a:spcAft>
              <a:buClr>
                <a:schemeClr val="dk1"/>
              </a:buClr>
              <a:buSzPts val="1000"/>
              <a:buNone/>
            </a:pPr>
            <a:endParaRPr sz="1000">
              <a:solidFill>
                <a:srgbClr val="000000"/>
              </a:solidFill>
            </a:endParaRPr>
          </a:p>
          <a:p>
            <a:pPr marL="0" lvl="0" indent="0" algn="l" rtl="0">
              <a:lnSpc>
                <a:spcPct val="90000"/>
              </a:lnSpc>
              <a:spcBef>
                <a:spcPts val="500"/>
              </a:spcBef>
              <a:spcAft>
                <a:spcPts val="0"/>
              </a:spcAft>
              <a:buClr>
                <a:srgbClr val="000000"/>
              </a:buClr>
              <a:buSzPts val="1000"/>
              <a:buNone/>
            </a:pPr>
            <a:r>
              <a:rPr lang="en" sz="1000">
                <a:solidFill>
                  <a:srgbClr val="000000"/>
                </a:solidFill>
              </a:rPr>
              <a:t>To file a program discrimination complaint, a complainant should complete a Form AD-3027, USDA Program Discrimination Complaint Form, which can be obtained online at </a:t>
            </a:r>
            <a:r>
              <a:rPr lang="en" sz="1000" u="sng">
                <a:solidFill>
                  <a:srgbClr val="0070C0"/>
                </a:solidFill>
                <a:hlinkClick r:id="rId3">
                  <a:extLst>
                    <a:ext uri="{A12FA001-AC4F-418D-AE19-62706E023703}">
                      <ahyp:hlinkClr xmlns:ahyp="http://schemas.microsoft.com/office/drawing/2018/hyperlinkcolor" val="tx"/>
                    </a:ext>
                  </a:extLst>
                </a:hlinkClick>
              </a:rPr>
              <a:t>https://www.ascr.usda.gov/sites/default/files/ USDA-OASCR%20P-Complaint-Form-0508-0002-508-11-28- 17Fax2Mail.pdf</a:t>
            </a:r>
            <a:r>
              <a:rPr lang="en" sz="1000">
                <a:solidFill>
                  <a:srgbClr val="000000"/>
                </a:solidFill>
              </a:rPr>
              <a:t>, from any USDA office, by calling </a:t>
            </a:r>
            <a:r>
              <a:rPr lang="en" sz="1000" b="1">
                <a:solidFill>
                  <a:srgbClr val="000000"/>
                </a:solidFill>
              </a:rPr>
              <a:t>(866) 632-9992</a:t>
            </a:r>
            <a:r>
              <a:rPr lang="en" sz="1000">
                <a:solidFill>
                  <a:srgbClr val="000000"/>
                </a:solidFill>
              </a:rPr>
              <a:t>,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endParaRPr/>
          </a:p>
          <a:p>
            <a:pPr marL="0" lvl="0" indent="0" algn="l" rtl="0">
              <a:lnSpc>
                <a:spcPct val="90000"/>
              </a:lnSpc>
              <a:spcBef>
                <a:spcPts val="500"/>
              </a:spcBef>
              <a:spcAft>
                <a:spcPts val="0"/>
              </a:spcAft>
              <a:buClr>
                <a:schemeClr val="dk1"/>
              </a:buClr>
              <a:buSzPts val="1000"/>
              <a:buNone/>
            </a:pPr>
            <a:endParaRPr sz="1000">
              <a:solidFill>
                <a:srgbClr val="000000"/>
              </a:solidFill>
            </a:endParaRPr>
          </a:p>
          <a:p>
            <a:pPr marL="0" lvl="0" indent="0" algn="l" rtl="0">
              <a:lnSpc>
                <a:spcPct val="90000"/>
              </a:lnSpc>
              <a:spcBef>
                <a:spcPts val="500"/>
              </a:spcBef>
              <a:spcAft>
                <a:spcPts val="0"/>
              </a:spcAft>
              <a:buClr>
                <a:srgbClr val="000000"/>
              </a:buClr>
              <a:buSzPts val="1000"/>
              <a:buNone/>
            </a:pPr>
            <a:r>
              <a:rPr lang="en" sz="1000" b="1">
                <a:solidFill>
                  <a:srgbClr val="000000"/>
                </a:solidFill>
              </a:rPr>
              <a:t>Mail</a:t>
            </a:r>
            <a:r>
              <a:rPr lang="en" sz="1000">
                <a:solidFill>
                  <a:srgbClr val="000000"/>
                </a:solidFill>
              </a:rPr>
              <a:t>: </a:t>
            </a:r>
            <a:endParaRPr/>
          </a:p>
          <a:p>
            <a:pPr marL="0" lvl="0" indent="0" algn="l" rtl="0">
              <a:lnSpc>
                <a:spcPct val="90000"/>
              </a:lnSpc>
              <a:spcBef>
                <a:spcPts val="0"/>
              </a:spcBef>
              <a:spcAft>
                <a:spcPts val="0"/>
              </a:spcAft>
              <a:buClr>
                <a:srgbClr val="000000"/>
              </a:buClr>
              <a:buSzPts val="1000"/>
              <a:buNone/>
            </a:pPr>
            <a:r>
              <a:rPr lang="en" sz="1000">
                <a:solidFill>
                  <a:srgbClr val="000000"/>
                </a:solidFill>
              </a:rPr>
              <a:t>U.S. Department of Agriculture </a:t>
            </a:r>
            <a:endParaRPr/>
          </a:p>
          <a:p>
            <a:pPr marL="0" lvl="0" indent="0" algn="l" rtl="0">
              <a:lnSpc>
                <a:spcPct val="90000"/>
              </a:lnSpc>
              <a:spcBef>
                <a:spcPts val="0"/>
              </a:spcBef>
              <a:spcAft>
                <a:spcPts val="0"/>
              </a:spcAft>
              <a:buClr>
                <a:srgbClr val="000000"/>
              </a:buClr>
              <a:buSzPts val="1000"/>
              <a:buNone/>
            </a:pPr>
            <a:r>
              <a:rPr lang="en" sz="1000">
                <a:solidFill>
                  <a:srgbClr val="000000"/>
                </a:solidFill>
              </a:rPr>
              <a:t>Office of the Assistant Secretary for Civil Rights </a:t>
            </a:r>
            <a:endParaRPr/>
          </a:p>
          <a:p>
            <a:pPr marL="0" lvl="0" indent="0" algn="l" rtl="0">
              <a:lnSpc>
                <a:spcPct val="90000"/>
              </a:lnSpc>
              <a:spcBef>
                <a:spcPts val="0"/>
              </a:spcBef>
              <a:spcAft>
                <a:spcPts val="0"/>
              </a:spcAft>
              <a:buClr>
                <a:srgbClr val="000000"/>
              </a:buClr>
              <a:buSzPts val="1000"/>
              <a:buNone/>
            </a:pPr>
            <a:r>
              <a:rPr lang="en" sz="1000">
                <a:solidFill>
                  <a:srgbClr val="000000"/>
                </a:solidFill>
              </a:rPr>
              <a:t>1400 Independence Avenue, SW Washington, D.C. 20250-9410; or</a:t>
            </a:r>
            <a:endParaRPr/>
          </a:p>
          <a:p>
            <a:pPr marL="0" lvl="0" indent="0" algn="l" rtl="0">
              <a:lnSpc>
                <a:spcPct val="90000"/>
              </a:lnSpc>
              <a:spcBef>
                <a:spcPts val="0"/>
              </a:spcBef>
              <a:spcAft>
                <a:spcPts val="0"/>
              </a:spcAft>
              <a:buClr>
                <a:schemeClr val="dk1"/>
              </a:buClr>
              <a:buSzPts val="1000"/>
              <a:buNone/>
            </a:pPr>
            <a:endParaRPr sz="1000">
              <a:solidFill>
                <a:srgbClr val="000000"/>
              </a:solidFill>
            </a:endParaRPr>
          </a:p>
          <a:p>
            <a:pPr marL="0" lvl="0" indent="0" algn="l" rtl="0">
              <a:lnSpc>
                <a:spcPct val="90000"/>
              </a:lnSpc>
              <a:spcBef>
                <a:spcPts val="500"/>
              </a:spcBef>
              <a:spcAft>
                <a:spcPts val="0"/>
              </a:spcAft>
              <a:buClr>
                <a:srgbClr val="000000"/>
              </a:buClr>
              <a:buSzPts val="1000"/>
              <a:buNone/>
            </a:pPr>
            <a:r>
              <a:rPr lang="en" sz="1000" b="1">
                <a:solidFill>
                  <a:srgbClr val="000000"/>
                </a:solidFill>
              </a:rPr>
              <a:t>Fax:</a:t>
            </a:r>
            <a:r>
              <a:rPr lang="en" sz="1000">
                <a:solidFill>
                  <a:srgbClr val="000000"/>
                </a:solidFill>
              </a:rPr>
              <a:t> (833) 256-1665 or (202) 690-7442;</a:t>
            </a:r>
            <a:endParaRPr/>
          </a:p>
          <a:p>
            <a:pPr marL="0" lvl="0" indent="0" algn="l" rtl="0">
              <a:lnSpc>
                <a:spcPct val="90000"/>
              </a:lnSpc>
              <a:spcBef>
                <a:spcPts val="500"/>
              </a:spcBef>
              <a:spcAft>
                <a:spcPts val="0"/>
              </a:spcAft>
              <a:buClr>
                <a:schemeClr val="dk1"/>
              </a:buClr>
              <a:buSzPts val="1000"/>
              <a:buNone/>
            </a:pPr>
            <a:endParaRPr sz="1000">
              <a:solidFill>
                <a:srgbClr val="000000"/>
              </a:solidFill>
            </a:endParaRPr>
          </a:p>
          <a:p>
            <a:pPr marL="0" lvl="0" indent="0" algn="l" rtl="0">
              <a:lnSpc>
                <a:spcPct val="90000"/>
              </a:lnSpc>
              <a:spcBef>
                <a:spcPts val="500"/>
              </a:spcBef>
              <a:spcAft>
                <a:spcPts val="0"/>
              </a:spcAft>
              <a:buClr>
                <a:srgbClr val="000000"/>
              </a:buClr>
              <a:buSzPts val="1000"/>
              <a:buNone/>
            </a:pPr>
            <a:r>
              <a:rPr lang="en" sz="1000" b="1">
                <a:solidFill>
                  <a:srgbClr val="000000"/>
                </a:solidFill>
              </a:rPr>
              <a:t>Email</a:t>
            </a:r>
            <a:r>
              <a:rPr lang="en" sz="1000">
                <a:solidFill>
                  <a:srgbClr val="000000"/>
                </a:solidFill>
              </a:rPr>
              <a:t>: </a:t>
            </a:r>
            <a:r>
              <a:rPr lang="en" sz="1000" u="sng">
                <a:solidFill>
                  <a:srgbClr val="000000"/>
                </a:solidFill>
                <a:hlinkClick r:id="rId4">
                  <a:extLst>
                    <a:ext uri="{A12FA001-AC4F-418D-AE19-62706E023703}">
                      <ahyp:hlinkClr xmlns:ahyp="http://schemas.microsoft.com/office/drawing/2018/hyperlinkcolor" val="tx"/>
                    </a:ext>
                  </a:extLst>
                </a:hlinkClick>
              </a:rPr>
              <a:t>program.intake@usda.gov</a:t>
            </a:r>
            <a:r>
              <a:rPr lang="en" sz="1000">
                <a:solidFill>
                  <a:srgbClr val="000000"/>
                </a:solidFill>
              </a:rPr>
              <a:t>.</a:t>
            </a:r>
            <a:endParaRPr/>
          </a:p>
          <a:p>
            <a:pPr marL="0" lvl="0" indent="0" algn="l" rtl="0">
              <a:lnSpc>
                <a:spcPct val="90000"/>
              </a:lnSpc>
              <a:spcBef>
                <a:spcPts val="500"/>
              </a:spcBef>
              <a:spcAft>
                <a:spcPts val="0"/>
              </a:spcAft>
              <a:buClr>
                <a:schemeClr val="dk1"/>
              </a:buClr>
              <a:buSzPts val="1000"/>
              <a:buNone/>
            </a:pPr>
            <a:endParaRPr sz="1000">
              <a:solidFill>
                <a:srgbClr val="000000"/>
              </a:solidFill>
            </a:endParaRPr>
          </a:p>
          <a:p>
            <a:pPr marL="0" lvl="0" indent="0" algn="l" rtl="0">
              <a:lnSpc>
                <a:spcPct val="90000"/>
              </a:lnSpc>
              <a:spcBef>
                <a:spcPts val="500"/>
              </a:spcBef>
              <a:spcAft>
                <a:spcPts val="0"/>
              </a:spcAft>
              <a:buClr>
                <a:srgbClr val="000000"/>
              </a:buClr>
              <a:buSzPts val="1000"/>
              <a:buNone/>
            </a:pPr>
            <a:r>
              <a:rPr lang="en" sz="1000">
                <a:solidFill>
                  <a:srgbClr val="000000"/>
                </a:solidFill>
              </a:rPr>
              <a:t>This institution is an equal opportunity provider.</a:t>
            </a:r>
            <a:endParaRPr/>
          </a:p>
        </p:txBody>
      </p:sp>
      <p:grpSp>
        <p:nvGrpSpPr>
          <p:cNvPr id="460" name="Google Shape;460;p30" descr="https://www.ascr.usda.gov/sites/default/files/JFAblue508.pdf&#10;" title="USDA And Justice for All Poster - blue"/>
          <p:cNvGrpSpPr/>
          <p:nvPr/>
        </p:nvGrpSpPr>
        <p:grpSpPr>
          <a:xfrm>
            <a:off x="458941" y="379562"/>
            <a:ext cx="2957284" cy="4281825"/>
            <a:chOff x="2756263" y="67006"/>
            <a:chExt cx="4419794" cy="6814936"/>
          </a:xfrm>
        </p:grpSpPr>
        <p:pic>
          <p:nvPicPr>
            <p:cNvPr id="461" name="Google Shape;461;p30" descr="Screen Clipping"/>
            <p:cNvPicPr preferRelativeResize="0"/>
            <p:nvPr/>
          </p:nvPicPr>
          <p:blipFill rotWithShape="1">
            <a:blip r:embed="rId5">
              <a:alphaModFix/>
            </a:blip>
            <a:srcRect l="413" r="1064"/>
            <a:stretch/>
          </p:blipFill>
          <p:spPr>
            <a:xfrm>
              <a:off x="2756264" y="3030582"/>
              <a:ext cx="4419793" cy="3851360"/>
            </a:xfrm>
            <a:prstGeom prst="rect">
              <a:avLst/>
            </a:prstGeom>
            <a:noFill/>
            <a:ln w="9525" cap="flat" cmpd="sng">
              <a:solidFill>
                <a:schemeClr val="dk1"/>
              </a:solidFill>
              <a:prstDash val="solid"/>
              <a:round/>
              <a:headEnd type="none" w="sm" len="sm"/>
              <a:tailEnd type="none" w="sm" len="sm"/>
            </a:ln>
          </p:spPr>
        </p:pic>
        <p:pic>
          <p:nvPicPr>
            <p:cNvPr id="462" name="Google Shape;462;p30" descr="Screen Clipping"/>
            <p:cNvPicPr preferRelativeResize="0"/>
            <p:nvPr/>
          </p:nvPicPr>
          <p:blipFill rotWithShape="1">
            <a:blip r:embed="rId6">
              <a:alphaModFix/>
            </a:blip>
            <a:srcRect t="930" b="3145"/>
            <a:stretch/>
          </p:blipFill>
          <p:spPr>
            <a:xfrm>
              <a:off x="2756263" y="67006"/>
              <a:ext cx="4419791" cy="3474721"/>
            </a:xfrm>
            <a:prstGeom prst="rect">
              <a:avLst/>
            </a:prstGeom>
            <a:noFill/>
            <a:ln w="9525" cap="flat" cmpd="sng">
              <a:solidFill>
                <a:schemeClr val="dk1"/>
              </a:solidFill>
              <a:prstDash val="solid"/>
              <a:round/>
              <a:headEnd type="none" w="sm" len="sm"/>
              <a:tailEnd type="none" w="sm" len="sm"/>
            </a:ln>
          </p:spPr>
        </p:pic>
      </p:gr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grpSp>
        <p:nvGrpSpPr>
          <p:cNvPr id="467" name="Google Shape;467;p31" descr="https://www.ascr.usda.gov/sites/default/files/JFAblue508.pdf&#10;" title="USDA And Justice for All Poster - blue"/>
          <p:cNvGrpSpPr/>
          <p:nvPr/>
        </p:nvGrpSpPr>
        <p:grpSpPr>
          <a:xfrm>
            <a:off x="456059" y="380657"/>
            <a:ext cx="2957284" cy="4279099"/>
            <a:chOff x="2756263" y="67006"/>
            <a:chExt cx="4419794" cy="6814936"/>
          </a:xfrm>
        </p:grpSpPr>
        <p:pic>
          <p:nvPicPr>
            <p:cNvPr id="468" name="Google Shape;468;p31" descr="Screen Clipping"/>
            <p:cNvPicPr preferRelativeResize="0"/>
            <p:nvPr/>
          </p:nvPicPr>
          <p:blipFill rotWithShape="1">
            <a:blip r:embed="rId3">
              <a:alphaModFix/>
            </a:blip>
            <a:srcRect l="413" r="1064"/>
            <a:stretch/>
          </p:blipFill>
          <p:spPr>
            <a:xfrm>
              <a:off x="2756264" y="3030582"/>
              <a:ext cx="4419793" cy="3851360"/>
            </a:xfrm>
            <a:prstGeom prst="rect">
              <a:avLst/>
            </a:prstGeom>
            <a:noFill/>
            <a:ln w="9525" cap="flat" cmpd="sng">
              <a:solidFill>
                <a:schemeClr val="dk1"/>
              </a:solidFill>
              <a:prstDash val="solid"/>
              <a:round/>
              <a:headEnd type="none" w="sm" len="sm"/>
              <a:tailEnd type="none" w="sm" len="sm"/>
            </a:ln>
          </p:spPr>
        </p:pic>
        <p:pic>
          <p:nvPicPr>
            <p:cNvPr id="469" name="Google Shape;469;p31" descr="Screen Clipping"/>
            <p:cNvPicPr preferRelativeResize="0"/>
            <p:nvPr/>
          </p:nvPicPr>
          <p:blipFill rotWithShape="1">
            <a:blip r:embed="rId4">
              <a:alphaModFix/>
            </a:blip>
            <a:srcRect t="930" b="3145"/>
            <a:stretch/>
          </p:blipFill>
          <p:spPr>
            <a:xfrm>
              <a:off x="2756263" y="67006"/>
              <a:ext cx="4419791" cy="3474721"/>
            </a:xfrm>
            <a:prstGeom prst="rect">
              <a:avLst/>
            </a:prstGeom>
            <a:noFill/>
            <a:ln w="9525" cap="flat" cmpd="sng">
              <a:solidFill>
                <a:schemeClr val="dk1"/>
              </a:solidFill>
              <a:prstDash val="solid"/>
              <a:round/>
              <a:headEnd type="none" w="sm" len="sm"/>
              <a:tailEnd type="none" w="sm" len="sm"/>
            </a:ln>
          </p:spPr>
        </p:pic>
      </p:grpSp>
      <p:sp>
        <p:nvSpPr>
          <p:cNvPr id="470" name="Google Shape;470;p31"/>
          <p:cNvSpPr txBox="1"/>
          <p:nvPr/>
        </p:nvSpPr>
        <p:spPr>
          <a:xfrm>
            <a:off x="3600449" y="548640"/>
            <a:ext cx="5094600" cy="3943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Conforme a la ley federal y las políticas y regulaciones de derechos civiles del Departamento de Agricultura de los Estados Unidos (USDA), esta institución tiene prohibido discriminar por motivos de raza, color, origen nacional, sexo, credo religioso, discapacidad, edad, creencias políticas, venganza o represalia por actividades realizadas en el pasado relacionadas con los derechos civiles.</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0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Para presentar una queja por discriminación en el programa, el reclamante debe completar un formulario AD-3027, Formulario de queja por discriminación del programa del USDA, que se puede obtener en línea, en </a:t>
            </a:r>
            <a:r>
              <a:rPr lang="en" sz="1000" b="0" i="0" u="sng" strike="noStrike" cap="none">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https://www.ascr.usda.gov/sites/default/files/ USDA-OASCR%20P-Complaint-Form-0508-0002-508-11-28- 17Fax2Mail.pdf</a:t>
            </a:r>
            <a:r>
              <a:rPr lang="en" sz="1000" b="0" i="0" u="none" strike="noStrike" cap="none">
                <a:solidFill>
                  <a:srgbClr val="000000"/>
                </a:solidFill>
                <a:latin typeface="Calibri"/>
                <a:ea typeface="Calibri"/>
                <a:cs typeface="Calibri"/>
                <a:sym typeface="Calibri"/>
              </a:rPr>
              <a:t>, en cualquier oficina del USDA, llamando al (866) 632-9992, o escribiendo una carta dirigida al USDA. La carta debe contener el nombre, la dirección y el número de teléfono del reclamante, y una descripción escrita de la supuesta acción discriminatoria con suficiente detalle para informar al Subsecretario de Derechos Civiles (ASCR, por sus siglas en inglés) sobre la naturaleza y la fecha de la presunta violación de los derechos civiles. La carta o el formulario AD-3027 completado debe enviarse al USDA por medio de:</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200"/>
              </a:spcBef>
              <a:spcAft>
                <a:spcPts val="0"/>
              </a:spcAft>
              <a:buClr>
                <a:schemeClr val="dk1"/>
              </a:buClr>
              <a:buSzPts val="10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90000"/>
              </a:lnSpc>
              <a:spcBef>
                <a:spcPts val="300"/>
              </a:spcBef>
              <a:spcAft>
                <a:spcPts val="0"/>
              </a:spcAft>
              <a:buClr>
                <a:srgbClr val="000000"/>
              </a:buClr>
              <a:buSzPts val="1000"/>
              <a:buFont typeface="Arial"/>
              <a:buNone/>
            </a:pPr>
            <a:r>
              <a:rPr lang="en" sz="1000" b="1" i="0" u="none" strike="noStrike" cap="none">
                <a:solidFill>
                  <a:srgbClr val="000000"/>
                </a:solidFill>
                <a:latin typeface="Calibri"/>
                <a:ea typeface="Calibri"/>
                <a:cs typeface="Calibri"/>
                <a:sym typeface="Calibri"/>
              </a:rPr>
              <a:t>Correo postal: </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U.S. Department of Agriculture </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Office of the Assistant Secretary for Civil Rights </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1400 Independence Avenue, SW Washington, D.C. 20250-9410; o´</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0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90000"/>
              </a:lnSpc>
              <a:spcBef>
                <a:spcPts val="300"/>
              </a:spcBef>
              <a:spcAft>
                <a:spcPts val="0"/>
              </a:spcAft>
              <a:buClr>
                <a:srgbClr val="000000"/>
              </a:buClr>
              <a:buSzPts val="1000"/>
              <a:buFont typeface="Arial"/>
              <a:buNone/>
            </a:pPr>
            <a:r>
              <a:rPr lang="en" sz="1000" b="1" i="0" u="none" strike="noStrike" cap="none">
                <a:solidFill>
                  <a:srgbClr val="000000"/>
                </a:solidFill>
                <a:latin typeface="Calibri"/>
                <a:ea typeface="Calibri"/>
                <a:cs typeface="Calibri"/>
                <a:sym typeface="Calibri"/>
              </a:rPr>
              <a:t>Fax: </a:t>
            </a:r>
            <a:r>
              <a:rPr lang="en" sz="1000" b="0" i="0" u="none" strike="noStrike" cap="none">
                <a:solidFill>
                  <a:srgbClr val="000000"/>
                </a:solidFill>
                <a:latin typeface="Calibri"/>
                <a:ea typeface="Calibri"/>
                <a:cs typeface="Calibri"/>
                <a:sym typeface="Calibri"/>
              </a:rPr>
              <a:t>(833) 256-1665 o´ (202) 690-7442; </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300"/>
              </a:spcBef>
              <a:spcAft>
                <a:spcPts val="0"/>
              </a:spcAft>
              <a:buClr>
                <a:schemeClr val="dk1"/>
              </a:buClr>
              <a:buSzPts val="10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90000"/>
              </a:lnSpc>
              <a:spcBef>
                <a:spcPts val="300"/>
              </a:spcBef>
              <a:spcAft>
                <a:spcPts val="0"/>
              </a:spcAft>
              <a:buClr>
                <a:srgbClr val="000000"/>
              </a:buClr>
              <a:buSzPts val="1000"/>
              <a:buFont typeface="Arial"/>
              <a:buNone/>
            </a:pPr>
            <a:r>
              <a:rPr lang="en" sz="1000" b="1" i="0" u="none" strike="noStrike" cap="none">
                <a:solidFill>
                  <a:srgbClr val="000000"/>
                </a:solidFill>
                <a:latin typeface="Calibri"/>
                <a:ea typeface="Calibri"/>
                <a:cs typeface="Calibri"/>
                <a:sym typeface="Calibri"/>
              </a:rPr>
              <a:t>Correo electrónico: </a:t>
            </a:r>
            <a:r>
              <a:rPr lang="en" sz="1000" b="0" i="0" u="sng" strike="noStrike" cap="non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program.intake@usda.gov</a:t>
            </a:r>
            <a:r>
              <a:rPr lang="en" sz="1000" b="0" i="0" u="none" strike="noStrike" cap="none">
                <a:solidFill>
                  <a:srgbClr val="000000"/>
                </a:solidFill>
                <a:latin typeface="Calibri"/>
                <a:ea typeface="Calibri"/>
                <a:cs typeface="Calibri"/>
                <a:sym typeface="Calibri"/>
              </a:rPr>
              <a:t>.</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300"/>
              </a:spcBef>
              <a:spcAft>
                <a:spcPts val="0"/>
              </a:spcAft>
              <a:buClr>
                <a:schemeClr val="dk1"/>
              </a:buClr>
              <a:buSzPts val="10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Esta institución ofrece igualdad de oportunidades.</a:t>
            </a:r>
            <a:endParaRPr sz="10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6"/>
          <p:cNvPicPr preferRelativeResize="0"/>
          <p:nvPr/>
        </p:nvPicPr>
        <p:blipFill rotWithShape="1">
          <a:blip r:embed="rId3">
            <a:alphaModFix/>
          </a:blip>
          <a:srcRect/>
          <a:stretch/>
        </p:blipFill>
        <p:spPr>
          <a:xfrm>
            <a:off x="1857375" y="993655"/>
            <a:ext cx="5429250" cy="3829050"/>
          </a:xfrm>
          <a:prstGeom prst="rect">
            <a:avLst/>
          </a:prstGeom>
          <a:noFill/>
          <a:ln>
            <a:noFill/>
          </a:ln>
        </p:spPr>
      </p:pic>
      <p:sp>
        <p:nvSpPr>
          <p:cNvPr id="244" name="Google Shape;244;p6"/>
          <p:cNvSpPr/>
          <p:nvPr/>
        </p:nvSpPr>
        <p:spPr>
          <a:xfrm>
            <a:off x="2599344" y="752116"/>
            <a:ext cx="3945311" cy="707886"/>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solidFill>
                  <a:srgbClr val="FEFEFE"/>
                </a:solidFill>
                <a:latin typeface="Arial"/>
              </a:rPr>
              <a:t>BRAIN BREAK!</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a:spLocks noGrp="1"/>
          </p:cNvSpPr>
          <p:nvPr>
            <p:ph type="body" idx="1"/>
          </p:nvPr>
        </p:nvSpPr>
        <p:spPr>
          <a:xfrm>
            <a:off x="469556" y="208065"/>
            <a:ext cx="8037809" cy="3689400"/>
          </a:xfrm>
          <a:prstGeom prst="rect">
            <a:avLst/>
          </a:prstGeom>
          <a:noFill/>
          <a:ln>
            <a:noFill/>
          </a:ln>
        </p:spPr>
        <p:txBody>
          <a:bodyPr spcFirstLastPara="1" wrap="square" lIns="0" tIns="0" rIns="0" bIns="0" anchor="ctr" anchorCtr="0">
            <a:noAutofit/>
          </a:bodyPr>
          <a:lstStyle/>
          <a:p>
            <a:pPr marL="514350" lvl="0" indent="-514350" algn="l" rtl="0">
              <a:lnSpc>
                <a:spcPct val="100000"/>
              </a:lnSpc>
              <a:spcBef>
                <a:spcPts val="1000"/>
              </a:spcBef>
              <a:spcAft>
                <a:spcPts val="0"/>
              </a:spcAft>
              <a:buSzPts val="2400"/>
              <a:buAutoNum type="arabicParenR"/>
            </a:pPr>
            <a:r>
              <a:rPr lang="en" sz="2300"/>
              <a:t>Take care of yourself/your needs</a:t>
            </a:r>
            <a:endParaRPr/>
          </a:p>
          <a:p>
            <a:pPr marL="514350" lvl="0" indent="-514350" algn="l" rtl="0">
              <a:lnSpc>
                <a:spcPct val="100000"/>
              </a:lnSpc>
              <a:spcBef>
                <a:spcPts val="1000"/>
              </a:spcBef>
              <a:spcAft>
                <a:spcPts val="0"/>
              </a:spcAft>
              <a:buSzPts val="2400"/>
              <a:buAutoNum type="arabicParenR"/>
            </a:pPr>
            <a:r>
              <a:rPr lang="en" sz="2300"/>
              <a:t>What is shared, stays here</a:t>
            </a:r>
            <a:endParaRPr/>
          </a:p>
          <a:p>
            <a:pPr marL="514350" lvl="0" indent="-514350" algn="l" rtl="0">
              <a:lnSpc>
                <a:spcPct val="100000"/>
              </a:lnSpc>
              <a:spcBef>
                <a:spcPts val="1000"/>
              </a:spcBef>
              <a:spcAft>
                <a:spcPts val="0"/>
              </a:spcAft>
              <a:buSzPts val="2400"/>
              <a:buAutoNum type="arabicParenR"/>
            </a:pPr>
            <a:r>
              <a:rPr lang="en" sz="2300"/>
              <a:t>No judgement</a:t>
            </a:r>
            <a:endParaRPr/>
          </a:p>
          <a:p>
            <a:pPr marL="514350" lvl="0" indent="-514350" algn="l" rtl="0">
              <a:lnSpc>
                <a:spcPct val="100000"/>
              </a:lnSpc>
              <a:spcBef>
                <a:spcPts val="1000"/>
              </a:spcBef>
              <a:spcAft>
                <a:spcPts val="0"/>
              </a:spcAft>
              <a:buSzPts val="2400"/>
              <a:buAutoNum type="arabicParenR"/>
            </a:pPr>
            <a:r>
              <a:rPr lang="en" sz="2300"/>
              <a:t>Be respectful</a:t>
            </a:r>
            <a:endParaRPr/>
          </a:p>
          <a:p>
            <a:pPr marL="514350" lvl="0" indent="-514350" algn="l" rtl="0">
              <a:lnSpc>
                <a:spcPct val="100000"/>
              </a:lnSpc>
              <a:spcBef>
                <a:spcPts val="1000"/>
              </a:spcBef>
              <a:spcAft>
                <a:spcPts val="0"/>
              </a:spcAft>
              <a:buSzPts val="2400"/>
              <a:buAutoNum type="arabicParenR"/>
            </a:pPr>
            <a:r>
              <a:rPr lang="en" sz="2300"/>
              <a:t>Keep video on when possible</a:t>
            </a:r>
            <a:endParaRPr/>
          </a:p>
        </p:txBody>
      </p:sp>
      <p:sp>
        <p:nvSpPr>
          <p:cNvPr id="250" name="Google Shape;250;p4"/>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Group Agreements</a:t>
            </a:r>
            <a:endParaRPr/>
          </a:p>
        </p:txBody>
      </p:sp>
      <p:pic>
        <p:nvPicPr>
          <p:cNvPr id="251" name="Google Shape;251;p4"/>
          <p:cNvPicPr preferRelativeResize="0"/>
          <p:nvPr/>
        </p:nvPicPr>
        <p:blipFill rotWithShape="1">
          <a:blip r:embed="rId3">
            <a:alphaModFix/>
          </a:blip>
          <a:srcRect/>
          <a:stretch/>
        </p:blipFill>
        <p:spPr>
          <a:xfrm>
            <a:off x="5633265" y="1408670"/>
            <a:ext cx="2530434" cy="1686955"/>
          </a:xfrm>
          <a:prstGeom prst="rect">
            <a:avLst/>
          </a:prstGeom>
          <a:noFill/>
          <a:ln>
            <a:noFill/>
          </a:ln>
          <a:effectLst>
            <a:outerShdw blurRad="292100" dist="139700" dir="2700000" algn="tl" rotWithShape="0">
              <a:srgbClr val="333333">
                <a:alpha val="64705"/>
              </a:srgbClr>
            </a:outerShdw>
          </a:effectLst>
        </p:spPr>
      </p:pic>
      <p:sp>
        <p:nvSpPr>
          <p:cNvPr id="252" name="Google Shape;252;p4"/>
          <p:cNvSpPr/>
          <p:nvPr/>
        </p:nvSpPr>
        <p:spPr>
          <a:xfrm>
            <a:off x="263611" y="4077730"/>
            <a:ext cx="7628238" cy="32127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a0482dd8cd_0_3"/>
          <p:cNvSpPr txBox="1">
            <a:spLocks noGrp="1"/>
          </p:cNvSpPr>
          <p:nvPr>
            <p:ph type="body" idx="1"/>
          </p:nvPr>
        </p:nvSpPr>
        <p:spPr>
          <a:xfrm>
            <a:off x="405854" y="361084"/>
            <a:ext cx="8229600" cy="3689400"/>
          </a:xfrm>
          <a:prstGeom prst="rect">
            <a:avLst/>
          </a:prstGeom>
        </p:spPr>
        <p:txBody>
          <a:bodyPr spcFirstLastPara="1" wrap="square" lIns="0" tIns="0" rIns="0" bIns="0"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sz="2200" b="1">
                <a:solidFill>
                  <a:schemeClr val="dk2"/>
                </a:solidFill>
                <a:latin typeface="Lato"/>
                <a:ea typeface="Lato"/>
                <a:cs typeface="Lato"/>
                <a:sym typeface="Lato"/>
              </a:rPr>
              <a:t>What are the 5 food groups shown on the USDA MyPlate graphic?</a:t>
            </a:r>
            <a:endParaRPr sz="2200" b="1">
              <a:solidFill>
                <a:schemeClr val="dk2"/>
              </a:solidFill>
              <a:latin typeface="Lato"/>
              <a:ea typeface="Lato"/>
              <a:cs typeface="Lato"/>
              <a:sym typeface="Lato"/>
            </a:endParaRPr>
          </a:p>
          <a:p>
            <a:pPr marL="0" lvl="0" indent="0" algn="l" rtl="0">
              <a:lnSpc>
                <a:spcPct val="115000"/>
              </a:lnSpc>
              <a:spcBef>
                <a:spcPts val="1200"/>
              </a:spcBef>
              <a:spcAft>
                <a:spcPts val="0"/>
              </a:spcAft>
              <a:buClr>
                <a:schemeClr val="dk1"/>
              </a:buClr>
              <a:buSzPts val="1100"/>
              <a:buFont typeface="Arial"/>
              <a:buNone/>
            </a:pPr>
            <a:r>
              <a:rPr lang="en"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258" name="Google Shape;258;ga0482dd8cd_0_3"/>
          <p:cNvSpPr txBox="1">
            <a:spLocks noGrp="1"/>
          </p:cNvSpPr>
          <p:nvPr>
            <p:ph type="title"/>
          </p:nvPr>
        </p:nvSpPr>
        <p:spPr>
          <a:xfrm>
            <a:off x="137100" y="4607125"/>
            <a:ext cx="7500300" cy="50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Let’s Review!</a:t>
            </a:r>
            <a:endParaRPr/>
          </a:p>
        </p:txBody>
      </p:sp>
      <p:pic>
        <p:nvPicPr>
          <p:cNvPr id="259" name="Google Shape;259;ga0482dd8cd_0_3"/>
          <p:cNvPicPr preferRelativeResize="0"/>
          <p:nvPr/>
        </p:nvPicPr>
        <p:blipFill>
          <a:blip r:embed="rId3">
            <a:alphaModFix/>
          </a:blip>
          <a:stretch>
            <a:fillRect/>
          </a:stretch>
        </p:blipFill>
        <p:spPr>
          <a:xfrm>
            <a:off x="2657637" y="878100"/>
            <a:ext cx="3726025" cy="3387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
          <p:cNvSpPr txBox="1">
            <a:spLocks noGrp="1"/>
          </p:cNvSpPr>
          <p:nvPr>
            <p:ph type="body" idx="1"/>
          </p:nvPr>
        </p:nvSpPr>
        <p:spPr>
          <a:xfrm>
            <a:off x="286004" y="644056"/>
            <a:ext cx="8229600" cy="3426402"/>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1000"/>
              </a:spcBef>
              <a:spcAft>
                <a:spcPts val="0"/>
              </a:spcAft>
              <a:buSzPts val="2400"/>
              <a:buFont typeface="Noto Sans Symbols"/>
              <a:buChar char="▪"/>
            </a:pPr>
            <a:r>
              <a:rPr lang="en" b="1"/>
              <a:t>Activity: </a:t>
            </a:r>
            <a:r>
              <a:rPr lang="en"/>
              <a:t>My Family’s Eat the Rainbow</a:t>
            </a:r>
            <a:endParaRPr/>
          </a:p>
          <a:p>
            <a:pPr marL="342900" lvl="0" indent="-342900" algn="l" rtl="0">
              <a:lnSpc>
                <a:spcPct val="100000"/>
              </a:lnSpc>
              <a:spcBef>
                <a:spcPts val="1000"/>
              </a:spcBef>
              <a:spcAft>
                <a:spcPts val="0"/>
              </a:spcAft>
              <a:buSzPts val="2400"/>
              <a:buFont typeface="Noto Sans Symbols"/>
              <a:buChar char="▪"/>
            </a:pPr>
            <a:r>
              <a:rPr lang="en"/>
              <a:t>Food’s health benefits by color </a:t>
            </a:r>
            <a:endParaRPr/>
          </a:p>
          <a:p>
            <a:pPr marL="342900" lvl="0" indent="-342900" algn="l" rtl="0">
              <a:lnSpc>
                <a:spcPct val="100000"/>
              </a:lnSpc>
              <a:spcBef>
                <a:spcPts val="1000"/>
              </a:spcBef>
              <a:spcAft>
                <a:spcPts val="0"/>
              </a:spcAft>
              <a:buSzPts val="2400"/>
              <a:buFont typeface="Noto Sans Symbols"/>
              <a:buChar char="▪"/>
            </a:pPr>
            <a:r>
              <a:rPr lang="en"/>
              <a:t>Recipe demo: </a:t>
            </a:r>
            <a:r>
              <a:rPr lang="en">
                <a:highlight>
                  <a:srgbClr val="FFFF00"/>
                </a:highlight>
              </a:rPr>
              <a:t>[insert recipe title here]</a:t>
            </a:r>
            <a:endParaRPr>
              <a:highlight>
                <a:srgbClr val="FFFF00"/>
              </a:highlight>
            </a:endParaRPr>
          </a:p>
          <a:p>
            <a:pPr marL="342900" lvl="0" indent="-342900" algn="l" rtl="0">
              <a:lnSpc>
                <a:spcPct val="100000"/>
              </a:lnSpc>
              <a:spcBef>
                <a:spcPts val="1000"/>
              </a:spcBef>
              <a:spcAft>
                <a:spcPts val="0"/>
              </a:spcAft>
              <a:buSzPts val="2400"/>
              <a:buFont typeface="Noto Sans Symbols"/>
              <a:buChar char="▪"/>
            </a:pPr>
            <a:r>
              <a:rPr lang="en"/>
              <a:t>Closing </a:t>
            </a:r>
            <a:endParaRPr/>
          </a:p>
          <a:p>
            <a:pPr marL="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0"/>
              </a:spcAft>
              <a:buSzPts val="2400"/>
              <a:buNone/>
            </a:pPr>
            <a:endParaRPr/>
          </a:p>
        </p:txBody>
      </p:sp>
      <p:sp>
        <p:nvSpPr>
          <p:cNvPr id="265" name="Google Shape;265;p5"/>
          <p:cNvSpPr txBox="1">
            <a:spLocks noGrp="1"/>
          </p:cNvSpPr>
          <p:nvPr>
            <p:ph type="title"/>
          </p:nvPr>
        </p:nvSpPr>
        <p:spPr>
          <a:xfrm>
            <a:off x="137100" y="4567369"/>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Overview</a:t>
            </a:r>
            <a:endParaRPr/>
          </a:p>
        </p:txBody>
      </p:sp>
      <p:pic>
        <p:nvPicPr>
          <p:cNvPr id="266" name="Google Shape;266;p5"/>
          <p:cNvPicPr preferRelativeResize="0"/>
          <p:nvPr/>
        </p:nvPicPr>
        <p:blipFill rotWithShape="1">
          <a:blip r:embed="rId3">
            <a:alphaModFix/>
          </a:blip>
          <a:srcRect/>
          <a:stretch/>
        </p:blipFill>
        <p:spPr>
          <a:xfrm>
            <a:off x="5715249" y="2676607"/>
            <a:ext cx="1657350" cy="171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0"/>
        <p:cNvGrpSpPr/>
        <p:nvPr/>
      </p:nvGrpSpPr>
      <p:grpSpPr>
        <a:xfrm>
          <a:off x="0" y="0"/>
          <a:ext cx="0" cy="0"/>
          <a:chOff x="0" y="0"/>
          <a:chExt cx="0" cy="0"/>
        </a:xfrm>
      </p:grpSpPr>
      <p:sp>
        <p:nvSpPr>
          <p:cNvPr id="271" name="Google Shape;271;p7"/>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Eat the Rainbow</a:t>
            </a:r>
            <a:endParaRPr/>
          </a:p>
        </p:txBody>
      </p:sp>
      <p:sp>
        <p:nvSpPr>
          <p:cNvPr id="272" name="Google Shape;272;p7"/>
          <p:cNvSpPr/>
          <p:nvPr/>
        </p:nvSpPr>
        <p:spPr>
          <a:xfrm>
            <a:off x="3061625" y="1052300"/>
            <a:ext cx="2930100" cy="2930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1000"/>
              </a:spcBef>
              <a:spcAft>
                <a:spcPts val="0"/>
              </a:spcAft>
              <a:buClr>
                <a:srgbClr val="000000"/>
              </a:buClr>
              <a:buSzPts val="1800"/>
              <a:buFont typeface="Arial"/>
              <a:buNone/>
            </a:pPr>
            <a:r>
              <a:rPr lang="en" sz="1800" b="0" i="0" u="none" strike="noStrike" cap="none">
                <a:solidFill>
                  <a:schemeClr val="dk1"/>
                </a:solidFill>
                <a:latin typeface="Lato Light"/>
                <a:ea typeface="Lato Light"/>
                <a:cs typeface="Lato Light"/>
                <a:sym typeface="Lato Light"/>
              </a:rPr>
              <a:t>Different colored fruits and vegetables are full of nutrients. </a:t>
            </a:r>
            <a:r>
              <a:rPr lang="en" sz="1800" b="1" i="0" u="none" strike="noStrike" cap="none">
                <a:solidFill>
                  <a:schemeClr val="dk1"/>
                </a:solidFill>
                <a:latin typeface="Lato"/>
                <a:ea typeface="Lato"/>
                <a:cs typeface="Lato"/>
                <a:sym typeface="Lato"/>
              </a:rPr>
              <a:t>Which color(s) do you eat most?</a:t>
            </a:r>
            <a:endParaRPr sz="18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a:spLocks noGrp="1"/>
          </p:cNvSpPr>
          <p:nvPr>
            <p:ph type="title"/>
          </p:nvPr>
        </p:nvSpPr>
        <p:spPr>
          <a:xfrm>
            <a:off x="137100" y="4607125"/>
            <a:ext cx="7500300" cy="5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Eat the Rainbow</a:t>
            </a:r>
            <a:endParaRPr/>
          </a:p>
        </p:txBody>
      </p:sp>
      <p:sp>
        <p:nvSpPr>
          <p:cNvPr id="278" name="Google Shape;278;p8"/>
          <p:cNvSpPr txBox="1"/>
          <p:nvPr/>
        </p:nvSpPr>
        <p:spPr>
          <a:xfrm>
            <a:off x="299375" y="417300"/>
            <a:ext cx="4445100" cy="165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Lato Light"/>
                <a:ea typeface="Lato Light"/>
                <a:cs typeface="Lato Light"/>
                <a:sym typeface="Lato Light"/>
              </a:rPr>
              <a:t>Green Foods</a:t>
            </a:r>
            <a:endParaRPr sz="2400" b="1"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100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Lower your chance of getting cancer</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your eyes healthy</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your bones and teeth strong</a:t>
            </a:r>
            <a:endParaRPr sz="1800" b="0" i="0" u="none" strike="noStrike" cap="none">
              <a:solidFill>
                <a:srgbClr val="000000"/>
              </a:solidFill>
              <a:latin typeface="Lato Light"/>
              <a:ea typeface="Lato Light"/>
              <a:cs typeface="Lato Light"/>
              <a:sym typeface="Lato Light"/>
            </a:endParaRPr>
          </a:p>
        </p:txBody>
      </p:sp>
      <p:sp>
        <p:nvSpPr>
          <p:cNvPr id="279" name="Google Shape;279;p8"/>
          <p:cNvSpPr txBox="1"/>
          <p:nvPr/>
        </p:nvSpPr>
        <p:spPr>
          <a:xfrm>
            <a:off x="299375" y="2313227"/>
            <a:ext cx="4445100" cy="184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Lato Light"/>
                <a:ea typeface="Lato Light"/>
                <a:cs typeface="Lato Light"/>
                <a:sym typeface="Lato Light"/>
              </a:rPr>
              <a:t>Yellow &amp; Orange Foods</a:t>
            </a:r>
            <a:endParaRPr sz="2400" b="1"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100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your heart healthy</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your eyes healthy</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Lower your chance of getting cancer</a:t>
            </a:r>
            <a:endParaRPr sz="1800" b="0" i="0" u="none" strike="noStrike" cap="none">
              <a:solidFill>
                <a:srgbClr val="000000"/>
              </a:solidFill>
              <a:latin typeface="Lato Light"/>
              <a:ea typeface="Lato Light"/>
              <a:cs typeface="Lato Light"/>
              <a:sym typeface="Lato Light"/>
            </a:endParaRPr>
          </a:p>
          <a:p>
            <a:pPr marL="457200" marR="0" lvl="0" indent="-342900" algn="l" rtl="0">
              <a:lnSpc>
                <a:spcPct val="100000"/>
              </a:lnSpc>
              <a:spcBef>
                <a:spcPts val="0"/>
              </a:spcBef>
              <a:spcAft>
                <a:spcPts val="0"/>
              </a:spcAft>
              <a:buClr>
                <a:srgbClr val="000000"/>
              </a:buClr>
              <a:buSzPts val="1800"/>
              <a:buFont typeface="Lato Light"/>
              <a:buChar char="➔"/>
            </a:pPr>
            <a:r>
              <a:rPr lang="en" sz="1800" b="0" i="0" u="none" strike="noStrike" cap="none">
                <a:solidFill>
                  <a:srgbClr val="000000"/>
                </a:solidFill>
                <a:latin typeface="Lato Light"/>
                <a:ea typeface="Lato Light"/>
                <a:cs typeface="Lato Light"/>
                <a:sym typeface="Lato Light"/>
              </a:rPr>
              <a:t>Keep you from catching colds</a:t>
            </a:r>
            <a:endParaRPr sz="1800" b="0" i="0" u="none" strike="noStrike" cap="none">
              <a:solidFill>
                <a:srgbClr val="000000"/>
              </a:solidFill>
              <a:latin typeface="Lato Light"/>
              <a:ea typeface="Lato Light"/>
              <a:cs typeface="Lato Light"/>
              <a:sym typeface="Lato Light"/>
            </a:endParaRPr>
          </a:p>
        </p:txBody>
      </p:sp>
      <p:pic>
        <p:nvPicPr>
          <p:cNvPr id="280" name="Google Shape;280;p8"/>
          <p:cNvPicPr preferRelativeResize="0"/>
          <p:nvPr/>
        </p:nvPicPr>
        <p:blipFill rotWithShape="1">
          <a:blip r:embed="rId3">
            <a:alphaModFix/>
          </a:blip>
          <a:srcRect/>
          <a:stretch/>
        </p:blipFill>
        <p:spPr>
          <a:xfrm>
            <a:off x="7093301" y="179625"/>
            <a:ext cx="1928023" cy="1480450"/>
          </a:xfrm>
          <a:prstGeom prst="rect">
            <a:avLst/>
          </a:prstGeom>
          <a:noFill/>
          <a:ln>
            <a:noFill/>
          </a:ln>
        </p:spPr>
      </p:pic>
      <p:pic>
        <p:nvPicPr>
          <p:cNvPr id="281" name="Google Shape;281;p8"/>
          <p:cNvPicPr preferRelativeResize="0"/>
          <p:nvPr/>
        </p:nvPicPr>
        <p:blipFill rotWithShape="1">
          <a:blip r:embed="rId4">
            <a:alphaModFix/>
          </a:blip>
          <a:srcRect/>
          <a:stretch/>
        </p:blipFill>
        <p:spPr>
          <a:xfrm>
            <a:off x="4651925" y="179625"/>
            <a:ext cx="1195975" cy="1181100"/>
          </a:xfrm>
          <a:prstGeom prst="rect">
            <a:avLst/>
          </a:prstGeom>
          <a:noFill/>
          <a:ln>
            <a:noFill/>
          </a:ln>
        </p:spPr>
      </p:pic>
      <p:pic>
        <p:nvPicPr>
          <p:cNvPr id="282" name="Google Shape;282;p8"/>
          <p:cNvPicPr preferRelativeResize="0"/>
          <p:nvPr/>
        </p:nvPicPr>
        <p:blipFill rotWithShape="1">
          <a:blip r:embed="rId5">
            <a:alphaModFix/>
          </a:blip>
          <a:srcRect/>
          <a:stretch/>
        </p:blipFill>
        <p:spPr>
          <a:xfrm>
            <a:off x="5802550" y="1104900"/>
            <a:ext cx="1617500" cy="1026875"/>
          </a:xfrm>
          <a:prstGeom prst="rect">
            <a:avLst/>
          </a:prstGeom>
          <a:noFill/>
          <a:ln>
            <a:noFill/>
          </a:ln>
        </p:spPr>
      </p:pic>
      <p:pic>
        <p:nvPicPr>
          <p:cNvPr id="283" name="Google Shape;283;p8"/>
          <p:cNvPicPr preferRelativeResize="0"/>
          <p:nvPr/>
        </p:nvPicPr>
        <p:blipFill rotWithShape="1">
          <a:blip r:embed="rId6">
            <a:alphaModFix/>
          </a:blip>
          <a:srcRect/>
          <a:stretch/>
        </p:blipFill>
        <p:spPr>
          <a:xfrm>
            <a:off x="5005725" y="3106525"/>
            <a:ext cx="1077644" cy="1181100"/>
          </a:xfrm>
          <a:prstGeom prst="rect">
            <a:avLst/>
          </a:prstGeom>
          <a:noFill/>
          <a:ln>
            <a:noFill/>
          </a:ln>
        </p:spPr>
      </p:pic>
      <p:pic>
        <p:nvPicPr>
          <p:cNvPr id="284" name="Google Shape;284;p8"/>
          <p:cNvPicPr preferRelativeResize="0"/>
          <p:nvPr/>
        </p:nvPicPr>
        <p:blipFill rotWithShape="1">
          <a:blip r:embed="rId7">
            <a:alphaModFix/>
          </a:blip>
          <a:srcRect/>
          <a:stretch/>
        </p:blipFill>
        <p:spPr>
          <a:xfrm rot="1116707">
            <a:off x="4765525" y="1483225"/>
            <a:ext cx="769000" cy="2089850"/>
          </a:xfrm>
          <a:prstGeom prst="rect">
            <a:avLst/>
          </a:prstGeom>
          <a:noFill/>
          <a:ln>
            <a:noFill/>
          </a:ln>
        </p:spPr>
      </p:pic>
      <p:pic>
        <p:nvPicPr>
          <p:cNvPr id="285" name="Google Shape;285;p8"/>
          <p:cNvPicPr preferRelativeResize="0"/>
          <p:nvPr/>
        </p:nvPicPr>
        <p:blipFill rotWithShape="1">
          <a:blip r:embed="rId8">
            <a:alphaModFix/>
          </a:blip>
          <a:srcRect/>
          <a:stretch/>
        </p:blipFill>
        <p:spPr>
          <a:xfrm>
            <a:off x="7899875" y="3243097"/>
            <a:ext cx="769000" cy="784416"/>
          </a:xfrm>
          <a:prstGeom prst="rect">
            <a:avLst/>
          </a:prstGeom>
          <a:noFill/>
          <a:ln>
            <a:noFill/>
          </a:ln>
        </p:spPr>
      </p:pic>
      <p:pic>
        <p:nvPicPr>
          <p:cNvPr id="286" name="Google Shape;286;p8"/>
          <p:cNvPicPr preferRelativeResize="0"/>
          <p:nvPr/>
        </p:nvPicPr>
        <p:blipFill rotWithShape="1">
          <a:blip r:embed="rId9">
            <a:alphaModFix/>
          </a:blip>
          <a:srcRect/>
          <a:stretch/>
        </p:blipFill>
        <p:spPr>
          <a:xfrm>
            <a:off x="7561575" y="2020945"/>
            <a:ext cx="991475" cy="1101625"/>
          </a:xfrm>
          <a:prstGeom prst="rect">
            <a:avLst/>
          </a:prstGeom>
          <a:noFill/>
          <a:ln>
            <a:noFill/>
          </a:ln>
        </p:spPr>
      </p:pic>
      <p:pic>
        <p:nvPicPr>
          <p:cNvPr id="287" name="Google Shape;287;p8"/>
          <p:cNvPicPr preferRelativeResize="0"/>
          <p:nvPr/>
        </p:nvPicPr>
        <p:blipFill rotWithShape="1">
          <a:blip r:embed="rId10">
            <a:alphaModFix/>
          </a:blip>
          <a:srcRect/>
          <a:stretch/>
        </p:blipFill>
        <p:spPr>
          <a:xfrm>
            <a:off x="5621475" y="2389368"/>
            <a:ext cx="2015925" cy="16018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h's Pantry 01">
  <a:themeElements>
    <a:clrScheme name="Simple Light">
      <a:dk1>
        <a:srgbClr val="000000"/>
      </a:dk1>
      <a:lt1>
        <a:srgbClr val="FFFFFF"/>
      </a:lt1>
      <a:dk2>
        <a:srgbClr val="8B005A"/>
      </a:dk2>
      <a:lt2>
        <a:srgbClr val="006225"/>
      </a:lt2>
      <a:accent1>
        <a:srgbClr val="80A842"/>
      </a:accent1>
      <a:accent2>
        <a:srgbClr val="F7B345"/>
      </a:accent2>
      <a:accent3>
        <a:srgbClr val="ED6F23"/>
      </a:accent3>
      <a:accent4>
        <a:srgbClr val="DA1E47"/>
      </a:accent4>
      <a:accent5>
        <a:srgbClr val="9A4522"/>
      </a:accent5>
      <a:accent6>
        <a:srgbClr val="ECE1C8"/>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ah's Pantry 01">
  <a:themeElements>
    <a:clrScheme name="Simple Light">
      <a:dk1>
        <a:srgbClr val="000000"/>
      </a:dk1>
      <a:lt1>
        <a:srgbClr val="FFFFFF"/>
      </a:lt1>
      <a:dk2>
        <a:srgbClr val="8B005A"/>
      </a:dk2>
      <a:lt2>
        <a:srgbClr val="006225"/>
      </a:lt2>
      <a:accent1>
        <a:srgbClr val="80A842"/>
      </a:accent1>
      <a:accent2>
        <a:srgbClr val="F7B345"/>
      </a:accent2>
      <a:accent3>
        <a:srgbClr val="ED6F23"/>
      </a:accent3>
      <a:accent4>
        <a:srgbClr val="DA1E47"/>
      </a:accent4>
      <a:accent5>
        <a:srgbClr val="9A4522"/>
      </a:accent5>
      <a:accent6>
        <a:srgbClr val="ECE1C8"/>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4ACA9169F24741960300EE7E179CBF" ma:contentTypeVersion="12" ma:contentTypeDescription="Create a new document." ma:contentTypeScope="" ma:versionID="47108c8138bd42559fe80da7ec8f67bb">
  <xsd:schema xmlns:xsd="http://www.w3.org/2001/XMLSchema" xmlns:xs="http://www.w3.org/2001/XMLSchema" xmlns:p="http://schemas.microsoft.com/office/2006/metadata/properties" xmlns:ns2="f676eefc-c70f-44d5-9c82-a6ac291a9a04" xmlns:ns3="8d870ad8-583b-4742-b43c-5bae179a646f" targetNamespace="http://schemas.microsoft.com/office/2006/metadata/properties" ma:root="true" ma:fieldsID="914bf68a0172b3544d31b89854531b2b" ns2:_="" ns3:_="">
    <xsd:import namespace="f676eefc-c70f-44d5-9c82-a6ac291a9a04"/>
    <xsd:import namespace="8d870ad8-583b-4742-b43c-5bae179a64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6eefc-c70f-44d5-9c82-a6ac291a9a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870ad8-583b-4742-b43c-5bae179a646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A41457-2A25-4127-9F45-C2C747F7BC65}"/>
</file>

<file path=customXml/itemProps2.xml><?xml version="1.0" encoding="utf-8"?>
<ds:datastoreItem xmlns:ds="http://schemas.openxmlformats.org/officeDocument/2006/customXml" ds:itemID="{80548C78-0D1F-4F75-A4BC-661048117DC1}"/>
</file>

<file path=customXml/itemProps3.xml><?xml version="1.0" encoding="utf-8"?>
<ds:datastoreItem xmlns:ds="http://schemas.openxmlformats.org/officeDocument/2006/customXml" ds:itemID="{01A716CD-2625-486F-9829-9C6ECC01730C}"/>
</file>

<file path=docProps/app.xml><?xml version="1.0" encoding="utf-8"?>
<Properties xmlns="http://schemas.openxmlformats.org/officeDocument/2006/extended-properties" xmlns:vt="http://schemas.openxmlformats.org/officeDocument/2006/docPropsVTypes">
  <TotalTime>0</TotalTime>
  <Words>4781</Words>
  <Application>Microsoft Office PowerPoint</Application>
  <PresentationFormat>On-screen Show (16:9)</PresentationFormat>
  <Paragraphs>385</Paragraphs>
  <Slides>32</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Lato Light</vt:lpstr>
      <vt:lpstr>Noto Sans Symbols</vt:lpstr>
      <vt:lpstr>Calibri</vt:lpstr>
      <vt:lpstr>Times New Roman</vt:lpstr>
      <vt:lpstr>Lato</vt:lpstr>
      <vt:lpstr>Leah's Pantry 01</vt:lpstr>
      <vt:lpstr>1_Leah's Pantry 01</vt:lpstr>
      <vt:lpstr>PowerPoint Presentation</vt:lpstr>
      <vt:lpstr>Increasing Fruit and Vegetable Consumption</vt:lpstr>
      <vt:lpstr>Welcome Back!      </vt:lpstr>
      <vt:lpstr>PowerPoint Presentation</vt:lpstr>
      <vt:lpstr>Group Agreements</vt:lpstr>
      <vt:lpstr>Let’s Review!</vt:lpstr>
      <vt:lpstr>Overview</vt:lpstr>
      <vt:lpstr>Eat the Rainbow</vt:lpstr>
      <vt:lpstr>Eat the Rainbow</vt:lpstr>
      <vt:lpstr>Eat the Rainbow</vt:lpstr>
      <vt:lpstr>Eat the Rainbow</vt:lpstr>
      <vt:lpstr>Stretch Break!</vt:lpstr>
      <vt:lpstr>Now- Let’s check out some  tasty recipes! </vt:lpstr>
      <vt:lpstr>You Voted – Recipe Winner!</vt:lpstr>
      <vt:lpstr>Recipe Poll – For Next Week!</vt:lpstr>
      <vt:lpstr>Cooking for One</vt:lpstr>
      <vt:lpstr>Eating Well When Low on Time or Energy</vt:lpstr>
      <vt:lpstr>Positive Feeding: Toddlers &amp; Preschool</vt:lpstr>
      <vt:lpstr>Positive Feeding: Toddlers &amp; Preschool</vt:lpstr>
      <vt:lpstr>Positive Feeding: Toddlers &amp; Preschool</vt:lpstr>
      <vt:lpstr>Positive Feeding: Toddlers &amp; Preschool</vt:lpstr>
      <vt:lpstr>Positive Feeding: Toddlers &amp; Preschool</vt:lpstr>
      <vt:lpstr>Positive Feeding: Toddlers—School-Age</vt:lpstr>
      <vt:lpstr>Positive Feeding: School-Age Kids</vt:lpstr>
      <vt:lpstr>Positive Feeding: School-Age Kids</vt:lpstr>
      <vt:lpstr>Positive Feeding: School-Age Kids</vt:lpstr>
      <vt:lpstr>Positive Feeding: School-Age Kids</vt:lpstr>
      <vt:lpstr>Farmers’ Markets</vt:lpstr>
      <vt:lpstr>See You Next Week!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Lewis</dc:creator>
  <cp:lastModifiedBy>Sobotka, Mattie Michelle</cp:lastModifiedBy>
  <cp:revision>1</cp:revision>
  <dcterms:modified xsi:type="dcterms:W3CDTF">2020-10-15T17:36:43Z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0x0101005D4ACA9169F24741960300EE7E179CBF</vt:lpwstr>
  </property>
</Properties>
</file>